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</p:sldMasterIdLst>
  <p:notesMasterIdLst>
    <p:notesMasterId r:id="rId79"/>
  </p:notesMasterIdLst>
  <p:handoutMasterIdLst>
    <p:handoutMasterId r:id="rId80"/>
  </p:handoutMasterIdLst>
  <p:sldIdLst>
    <p:sldId id="446" r:id="rId2"/>
    <p:sldId id="256" r:id="rId3"/>
    <p:sldId id="311" r:id="rId4"/>
    <p:sldId id="431" r:id="rId5"/>
    <p:sldId id="366" r:id="rId6"/>
    <p:sldId id="258" r:id="rId7"/>
    <p:sldId id="259" r:id="rId8"/>
    <p:sldId id="260" r:id="rId9"/>
    <p:sldId id="261" r:id="rId10"/>
    <p:sldId id="425" r:id="rId11"/>
    <p:sldId id="466" r:id="rId12"/>
    <p:sldId id="375" r:id="rId13"/>
    <p:sldId id="432" r:id="rId14"/>
    <p:sldId id="433" r:id="rId15"/>
    <p:sldId id="434" r:id="rId16"/>
    <p:sldId id="385" r:id="rId17"/>
    <p:sldId id="435" r:id="rId18"/>
    <p:sldId id="384" r:id="rId19"/>
    <p:sldId id="437" r:id="rId20"/>
    <p:sldId id="386" r:id="rId21"/>
    <p:sldId id="387" r:id="rId22"/>
    <p:sldId id="388" r:id="rId23"/>
    <p:sldId id="426" r:id="rId24"/>
    <p:sldId id="266" r:id="rId25"/>
    <p:sldId id="438" r:id="rId26"/>
    <p:sldId id="441" r:id="rId27"/>
    <p:sldId id="439" r:id="rId28"/>
    <p:sldId id="458" r:id="rId29"/>
    <p:sldId id="306" r:id="rId30"/>
    <p:sldId id="271" r:id="rId31"/>
    <p:sldId id="272" r:id="rId32"/>
    <p:sldId id="459" r:id="rId33"/>
    <p:sldId id="324" r:id="rId34"/>
    <p:sldId id="452" r:id="rId35"/>
    <p:sldId id="451" r:id="rId36"/>
    <p:sldId id="453" r:id="rId37"/>
    <p:sldId id="463" r:id="rId38"/>
    <p:sldId id="464" r:id="rId39"/>
    <p:sldId id="465" r:id="rId40"/>
    <p:sldId id="447" r:id="rId41"/>
    <p:sldId id="329" r:id="rId42"/>
    <p:sldId id="427" r:id="rId43"/>
    <p:sldId id="442" r:id="rId44"/>
    <p:sldId id="443" r:id="rId45"/>
    <p:sldId id="444" r:id="rId46"/>
    <p:sldId id="337" r:id="rId47"/>
    <p:sldId id="338" r:id="rId48"/>
    <p:sldId id="285" r:id="rId49"/>
    <p:sldId id="331" r:id="rId50"/>
    <p:sldId id="309" r:id="rId51"/>
    <p:sldId id="445" r:id="rId52"/>
    <p:sldId id="391" r:id="rId53"/>
    <p:sldId id="392" r:id="rId54"/>
    <p:sldId id="393" r:id="rId55"/>
    <p:sldId id="428" r:id="rId56"/>
    <p:sldId id="286" r:id="rId57"/>
    <p:sldId id="343" r:id="rId58"/>
    <p:sldId id="354" r:id="rId59"/>
    <p:sldId id="347" r:id="rId60"/>
    <p:sldId id="359" r:id="rId61"/>
    <p:sldId id="399" r:id="rId62"/>
    <p:sldId id="355" r:id="rId63"/>
    <p:sldId id="429" r:id="rId64"/>
    <p:sldId id="403" r:id="rId65"/>
    <p:sldId id="406" r:id="rId66"/>
    <p:sldId id="407" r:id="rId67"/>
    <p:sldId id="409" r:id="rId68"/>
    <p:sldId id="411" r:id="rId69"/>
    <p:sldId id="430" r:id="rId70"/>
    <p:sldId id="362" r:id="rId71"/>
    <p:sldId id="363" r:id="rId72"/>
    <p:sldId id="369" r:id="rId73"/>
    <p:sldId id="364" r:id="rId74"/>
    <p:sldId id="402" r:id="rId75"/>
    <p:sldId id="353" r:id="rId76"/>
    <p:sldId id="460" r:id="rId77"/>
    <p:sldId id="461" r:id="rId7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949"/>
    <a:srgbClr val="990716"/>
    <a:srgbClr val="339900"/>
    <a:srgbClr val="336600"/>
    <a:srgbClr val="000099"/>
    <a:srgbClr val="33CCFF"/>
    <a:srgbClr val="00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C932F68D-E38B-4A6E-BC09-CCF66246AF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BCD9B059-D59E-4124-A28B-CBDFC0F8EA8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>
            <a:extLst>
              <a:ext uri="{FF2B5EF4-FFF2-40B4-BE49-F238E27FC236}">
                <a16:creationId xmlns:a16="http://schemas.microsoft.com/office/drawing/2014/main" id="{27F643A9-23D3-4AD0-8D28-B80EE48F34A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79DF913F-65E9-4847-96B1-347E36CF557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D2A713C4-8268-44B1-87E0-9E2768D9E2B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806B7E0-537F-4D90-8F4D-99718876F1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904D3B2-889E-4B10-9F7F-1CB57EB00E9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EF5DE51C-DE87-4B19-8C83-71E69292B63D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A56C0A56-23A5-4A85-9478-7552F48F5CA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23D1212-41D6-4B91-875F-543DDA4612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C24544CC-8BCD-4432-8327-0CB5B404A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948FD2A4-58DF-4685-9455-A08290F64F5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8FBDDB89-A802-4410-A868-0371CB149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262298-4979-4997-8DA5-08A92C731DAF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68CD1E5-8DC3-493D-A4C5-B0F3FE46488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C7AC1AC-DB9B-4DCB-BB47-E8E4216F5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0C58A5AF-300A-4D6A-AB78-BFFE15261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B261D0-9D45-432D-B92C-77A2C5EFB717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76D0081-588F-4880-800C-9E1D26BF9F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6B1FD67-2BC8-4268-8899-719597FC1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1E06D9E8-A26B-4E17-ABF3-B389E47B37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F1FB1C-5E93-4BBB-8287-10CE6AFC1459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A5DF687B-F55B-4835-900A-170ED39571D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45BE6BB-D98D-45C3-BB15-72AA9387C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826B0AE1-450A-463D-A7AE-D77F673721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E82AD8A-2BA0-48FA-B511-E25C612A6DEA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09763152-8E44-415A-A7C1-F55C0FFB36A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EC7C535-B286-493A-9EA5-C33A4AB9B7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4C8A58A5-0092-4ED4-898A-09EAB52093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81EFB65-9134-4290-A8DA-A5C3EECB48C3}" type="slidenum">
              <a:rPr lang="en-US" altLang="en-US" sz="1300">
                <a:latin typeface="Times New Roman" panose="02020603050405020304" pitchFamily="18" charset="0"/>
              </a:rPr>
              <a:pPr/>
              <a:t>18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64DF4EFB-C5FF-47B2-A2E8-B8936AAD120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7105A6E-9C56-4488-B2F2-E60381584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B8B95FDF-09B9-43BC-87E5-5D08BA41E4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2D86E6-6770-41B6-AF21-7B2187E3C752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387E6435-78E0-441F-9DF4-76FE5A26AC1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27686AE-352E-4370-BA6C-C85CE7B0A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B3AF7D33-91A1-40BF-BF5D-5433DA5AD3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23C335-9310-4635-829F-41AC54EDD562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2950FCC9-886E-421C-8F30-11D664F9F3C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0270E2C-730A-4D91-8170-7014C99A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C4F79EA3-38DB-43A3-AD65-2413A28A1F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091000-C11E-4040-B2BC-47681C254A2A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B5AFFA58-D3B9-49BC-B430-42248B19BB6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1C189B7-C313-4C34-8A57-A2A655546A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B57995BC-A7D9-4C1E-A844-7459B0A50A3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A1A4E3C-F2C2-4F2B-8479-EF87E784586B}" type="slidenum">
              <a:rPr lang="en-US" altLang="en-US" sz="1300">
                <a:latin typeface="Times New Roman" panose="02020603050405020304" pitchFamily="18" charset="0"/>
              </a:rPr>
              <a:pPr algn="r"/>
              <a:t>23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20505661-B757-4FA9-BD1A-2D2CAC00F3B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3ADCF7D-FFB2-44B6-97C9-B1DB01A9F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E0CA14B2-06F0-4D2E-83F1-46D1183874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8C96296-44C4-40FE-A4F0-F6CC003A7822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C1BB664-D427-48E1-9B6C-EB9069422DF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C23585A-F4A4-4579-A6F2-157E7FD0B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287E4A96-D1C6-4275-B898-87E0A4646D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14DCDDF-5677-4FD4-BA47-40044A7A6703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25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59EDAAC5-CB04-4024-BF44-E71804925EB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65D93D6-A724-48B4-ADA2-B3AFAF514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DFC87F5F-796E-4CB6-84F1-7A887B628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E19466-FA93-4542-978A-EB463CE3F627}" type="slidenum">
              <a:rPr lang="en-US" altLang="en-US" sz="1300">
                <a:latin typeface="Times New Roman" panose="02020603050405020304" pitchFamily="18" charset="0"/>
              </a:rPr>
              <a:pPr/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DB6C1EC7-7CF4-4BE2-A464-4BBBE8124A1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316B086C-DCCF-454A-A3FD-D13200E57D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CFBB991D-3F8E-43F7-B9AE-979EAB7A6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DC6D40-BAFD-4EB9-937A-6BC1F668EF7C}" type="slidenum">
              <a:rPr lang="en-US" altLang="en-US" sz="1300">
                <a:latin typeface="Times New Roman" panose="02020603050405020304" pitchFamily="18" charset="0"/>
              </a:rPr>
              <a:pPr/>
              <a:t>26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237B285B-C051-4D6B-A05B-428CF778AD2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94797238-135F-4A44-A021-E114B7BE85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7B9B26CD-E986-4122-8DDD-1857E2BA9C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6545266-43B7-4316-BC3F-207520AB36DF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A6D19DC7-3CB0-4E77-8DD8-1B8780EFF40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FDF4CEE6-3E40-49EB-9D59-BBCD52DD5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4B6A00AA-1254-4AB1-B4A1-C82A0B9DB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520737B-3B6D-4AD4-AB8F-4503CDC83FF6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B530362C-B9D4-4424-8571-F525954AD77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74A3EA87-E5AC-4106-96A7-5CC2359DD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Two simple multiple access control techniques.</a:t>
            </a:r>
          </a:p>
          <a:p>
            <a:endParaRPr lang="en-US" altLang="en-US"/>
          </a:p>
          <a:p>
            <a:r>
              <a:rPr lang="en-US" altLang="en-US"/>
              <a:t>Each mobile</a:t>
            </a:r>
            <a:r>
              <a:rPr lang="ja-JP" altLang="en-US"/>
              <a:t>’</a:t>
            </a:r>
            <a:r>
              <a:rPr lang="en-US" altLang="ja-JP"/>
              <a:t>s share of the bandwidth is divided into portions for the uplink and the downlink. Also, possibly, out of band signaling.</a:t>
            </a:r>
          </a:p>
          <a:p>
            <a:endParaRPr lang="en-US" altLang="en-US"/>
          </a:p>
          <a:p>
            <a:r>
              <a:rPr lang="en-US" altLang="en-US"/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797C73DE-BCE6-481E-A8E3-E7F2BF0645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CF5520-8D39-4214-A624-F78D0EEAE296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90B102E-DB44-4AB5-BA19-2A8B52C78F5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725E367-FA2C-4A46-AF24-5BC74350C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71385702-E7A8-44B5-882A-CB46665DF1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7FF33F-34A0-4C5A-B719-EE364390EF91}" type="slidenum">
              <a:rPr lang="en-US" altLang="en-US" sz="1300">
                <a:latin typeface="Times New Roman" panose="02020603050405020304" pitchFamily="18" charset="0"/>
              </a:rPr>
              <a:pPr/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B895B641-1517-462D-B04E-9A7E99DF602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4FDC9CB-1D3B-4948-92E0-D2C40635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911238ED-95E6-4ED2-A9D4-72759DA02E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BBCFB97-9C7A-4E44-AE4C-B79D87E9F333}" type="slidenum">
              <a:rPr lang="en-US" altLang="en-US" sz="1300">
                <a:latin typeface="Times New Roman" panose="02020603050405020304" pitchFamily="18" charset="0"/>
              </a:rPr>
              <a:pPr/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01B4C8AF-EB38-478D-B4E8-0FBA70359F8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70479146-D700-4E64-9527-C27E65B5D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6A8DCD7F-8DDF-407B-A6C8-B612B64111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3789D53-93D9-48E6-8970-13458602997A}" type="slidenum">
              <a:rPr lang="en-US" altLang="en-US" sz="1300">
                <a:latin typeface="Times New Roman" panose="02020603050405020304" pitchFamily="18" charset="0"/>
              </a:rPr>
              <a:pPr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FD4C989-BFB6-477B-BBE4-866EB1ABEC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30994CD0-0979-4E69-AC70-6BA3758FC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D0358D2C-2A8C-4DE7-9BBA-5FB8FC9EAB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B5D983-A71E-41D9-919C-93E3B149CCCE}" type="slidenum">
              <a:rPr lang="en-US" altLang="en-US" sz="1300">
                <a:latin typeface="Times New Roman" panose="02020603050405020304" pitchFamily="18" charset="0"/>
              </a:rPr>
              <a:pPr/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D2B180A1-5095-4AD5-8C1A-23AB699E5F5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13D6C00C-14EC-4FDF-8A3D-C509B0FDE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FFFC5910-DD38-42ED-AAC2-74816210D1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E27B07A-1306-4546-9B35-43B3E4F03D5F}" type="slidenum">
              <a:rPr lang="en-US" altLang="en-US" sz="1300">
                <a:latin typeface="Times New Roman" panose="02020603050405020304" pitchFamily="18" charset="0"/>
              </a:rPr>
              <a:pPr/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D7903F3-AF0A-4C2B-B45F-1D30A1230C9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D503311-3032-47B9-9921-ECF91947E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6E7DCBE9-5EF0-4BAD-98D8-C36F33E298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922ABE-F699-4CB4-8189-EAF1D8F4FF87}" type="slidenum">
              <a:rPr lang="en-US" altLang="en-US" sz="1300">
                <a:latin typeface="Times New Roman" panose="02020603050405020304" pitchFamily="18" charset="0"/>
              </a:rPr>
              <a:pPr/>
              <a:t>36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04C8538A-ECFC-4E14-BB80-F095B2AF0F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8839085-9F65-4647-9B94-46F6FC9406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FE1CA46D-D4C8-43E5-B972-A80CA00396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CF5D615-78E8-458D-9D58-45F4B463CF22}" type="slidenum">
              <a:rPr lang="en-US" altLang="en-US" sz="1300">
                <a:latin typeface="Times New Roman" panose="02020603050405020304" pitchFamily="18" charset="0"/>
              </a:rPr>
              <a:pPr algn="r"/>
              <a:t>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8269C9CE-2BD5-4566-8B79-CC0EE2B693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9CC148A-5576-4416-80D1-76C3EFF76C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103CE251-1CEF-449E-8C83-54A177D9A2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99B87D9-794F-4D70-98B2-B7701A357A56}" type="slidenum">
              <a:rPr lang="en-US" altLang="en-US" sz="1300">
                <a:latin typeface="Times New Roman" panose="02020603050405020304" pitchFamily="18" charset="0"/>
              </a:rPr>
              <a:pPr/>
              <a:t>37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959AC6-5C90-4A52-B82F-7B32B98422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3C44C4F6-9AFF-49EE-BBAF-653227CE74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977B582-28FE-405B-9144-056A36A30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45ABF8-9521-47FB-ACD9-237A9AFA05B5}" type="slidenum">
              <a:rPr lang="en-US" altLang="en-US" sz="1300">
                <a:latin typeface="Times New Roman" panose="02020603050405020304" pitchFamily="18" charset="0"/>
              </a:rPr>
              <a:pPr/>
              <a:t>38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2A9E0054-89C7-45D1-BEF5-3AAD74865D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BEB0F978-C8A6-4ACB-840A-969624D3E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9DD40A07-8680-443C-A553-E26A1827FF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178335-BB0C-4C42-9934-9984B46D6424}" type="slidenum">
              <a:rPr lang="en-US" altLang="en-US" sz="1300">
                <a:latin typeface="Times New Roman" panose="02020603050405020304" pitchFamily="18" charset="0"/>
              </a:rPr>
              <a:pPr/>
              <a:t>39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2649707E-E271-4256-AD5E-B512A0DC383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C91637F-55EF-4DD0-9C4F-BC2881B02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16390EEC-D7F3-4FAD-9AD0-4E2EDED513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F29EB46-5DC7-4599-9DB7-92A92A843EEC}" type="slidenum">
              <a:rPr lang="en-US" altLang="en-US" sz="1300">
                <a:latin typeface="Times New Roman" panose="02020603050405020304" pitchFamily="18" charset="0"/>
              </a:rPr>
              <a:pPr/>
              <a:t>40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6C8A0BF4-9A9B-42F7-8B75-CC84BB6FE98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4379B040-4F09-4056-819E-E191CD890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5CEDAAD7-1A45-4FFB-855A-35A10C5F4F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B28776-F14B-450B-BA3E-6A9A6890B2B5}" type="slidenum">
              <a:rPr lang="en-US" altLang="en-US" sz="1300">
                <a:latin typeface="Times New Roman" panose="02020603050405020304" pitchFamily="18" charset="0"/>
              </a:rPr>
              <a:pPr/>
              <a:t>41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EBAF08E6-28AA-40B2-9092-529DFA0929A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031A68C0-B430-4F47-8BD7-797CDA5FD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574EDD5A-36C3-4881-8AA9-846E7D91FC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635C729-57DD-4E0A-828A-9880C05C9F9D}" type="slidenum">
              <a:rPr lang="en-US" altLang="en-US" sz="1300">
                <a:latin typeface="Times New Roman" panose="02020603050405020304" pitchFamily="18" charset="0"/>
              </a:rPr>
              <a:pPr algn="r"/>
              <a:t>42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39F7C538-61BD-40AC-AB8F-9181EE1905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D630ED8C-CF92-4BC0-A231-B91DA04F72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307E5F35-CB0C-4692-884E-537214852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9FCDA0-2F7A-47E2-BDF6-DCB756C34E54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43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55EECFD3-0B24-49CA-878A-4F4501CFB80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72CEB499-FD60-4CA4-BB58-389EBA7F3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801C9CB0-0464-4E62-BAE2-B6965556F2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4FBD6A-D58D-4477-A4CA-20DEEED4F616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44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E165D513-8D53-4124-B250-D6914124B36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D8A2EB93-FA9E-42D9-9E26-D4F04ED3A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548AA3FD-82F1-47B9-AC05-FAE5D83C82D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9DBC837-845B-4F91-A637-889ECA20D8D0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45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47C6B020-9FC2-4043-92AF-FCD1E0CE0F3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172F44F8-CE5E-43E0-AB5D-F01D97705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F1FC2650-CCB3-48AE-A32D-4534565038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A682CB9-243D-4B67-82F0-CB9E78E51930}" type="slidenum">
              <a:rPr lang="en-US" altLang="en-US" sz="1300">
                <a:latin typeface="Times New Roman" panose="02020603050405020304" pitchFamily="18" charset="0"/>
              </a:rPr>
              <a:pPr/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E778A0D6-A217-4B05-92C0-6A401897ADA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2B35D0CA-4CDA-4792-9D17-8CE259AFC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62348D1F-4922-4C9C-A4B1-4F366F0CC4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43935F-5BC6-4E64-9842-0572D351566D}" type="slidenum">
              <a:rPr lang="en-US" altLang="en-US" sz="130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2ED6061E-33CF-4C34-AEA3-6AAED6C2DBA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D6C44C8-FBFA-4C76-BAC7-4204F03BAC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>
            <a:extLst>
              <a:ext uri="{FF2B5EF4-FFF2-40B4-BE49-F238E27FC236}">
                <a16:creationId xmlns:a16="http://schemas.microsoft.com/office/drawing/2014/main" id="{C85F42B9-7AD3-4A1C-BC2A-CEA0D41F09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E6686A-3EED-423D-91CA-ABC8C638DDCE}" type="slidenum">
              <a:rPr lang="en-US" altLang="en-US" sz="1300">
                <a:latin typeface="Times New Roman" panose="02020603050405020304" pitchFamily="18" charset="0"/>
              </a:rPr>
              <a:pPr/>
              <a:t>47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C3DBE3CB-E16C-438E-901D-3F3BCEAB581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D0E9024-1073-486D-822F-1E296C64D4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84224E47-8F41-4290-A002-F591FB9A8B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185CD5C-D1A4-4C1A-8F10-933A26BA4B45}" type="slidenum">
              <a:rPr lang="en-US" altLang="en-US" sz="1300">
                <a:latin typeface="Times New Roman" panose="02020603050405020304" pitchFamily="18" charset="0"/>
              </a:rPr>
              <a:pPr/>
              <a:t>48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128E0064-02CD-4D87-867C-E2751292F8C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535000BB-5532-405E-8B1A-5109441378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61C7D6EB-D19A-41DA-B5AF-74697BC90C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FD6367-4AA7-483C-BEAD-3869E3C7AD35}" type="slidenum">
              <a:rPr lang="en-US" altLang="en-US" sz="1300">
                <a:latin typeface="Times New Roman" panose="02020603050405020304" pitchFamily="18" charset="0"/>
              </a:rPr>
              <a:pPr/>
              <a:t>49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26DCB0AD-C958-4825-9654-F8A56CA0FE9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7C1FD557-30C8-4268-BFB5-06A9FD547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id="{9B9BADF1-293E-452D-A6CA-484B03D7CA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FA7714E-646F-43E2-85CB-AD91562DD528}" type="slidenum">
              <a:rPr lang="en-US" altLang="en-US" sz="1300">
                <a:latin typeface="Times New Roman" panose="02020603050405020304" pitchFamily="18" charset="0"/>
              </a:rPr>
              <a:pPr/>
              <a:t>50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8622FE6-D0AC-4EA9-9B11-873683A0DC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79DAC1B0-F051-43B2-B253-FD4DCDF780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>
            <a:extLst>
              <a:ext uri="{FF2B5EF4-FFF2-40B4-BE49-F238E27FC236}">
                <a16:creationId xmlns:a16="http://schemas.microsoft.com/office/drawing/2014/main" id="{556867EA-193A-41B9-88F8-5728582237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1439D4-0F70-48A2-BC95-4C6EBDD58BEB}" type="slidenum">
              <a:rPr lang="en-US" altLang="en-US" sz="1300">
                <a:latin typeface="Times New Roman" panose="02020603050405020304" pitchFamily="18" charset="0"/>
              </a:rPr>
              <a:pPr/>
              <a:t>51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3E7A6B0-C3F9-4DB7-A39F-CED8E5A82DC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B34C9239-238C-43F4-B0EB-729B27E1C4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>
            <a:extLst>
              <a:ext uri="{FF2B5EF4-FFF2-40B4-BE49-F238E27FC236}">
                <a16:creationId xmlns:a16="http://schemas.microsoft.com/office/drawing/2014/main" id="{AC4A649B-860B-4D1B-98E4-153F0B57594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B6C94614-291E-433E-BBAE-68610BCBADCE}" type="slidenum">
              <a:rPr lang="en-US" altLang="en-US" sz="1300">
                <a:latin typeface="Times New Roman" panose="02020603050405020304" pitchFamily="18" charset="0"/>
              </a:rPr>
              <a:pPr algn="r"/>
              <a:t>55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190B1916-E910-4624-8DB9-84043492C1D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3801666C-ECA2-43F8-9319-A91552BBE6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>
            <a:extLst>
              <a:ext uri="{FF2B5EF4-FFF2-40B4-BE49-F238E27FC236}">
                <a16:creationId xmlns:a16="http://schemas.microsoft.com/office/drawing/2014/main" id="{6A62F0D0-C751-4E12-ADCE-3BA7EA672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C9CF05-B725-44F8-BF58-A2CD31F5D7DA}" type="slidenum">
              <a:rPr lang="en-US" altLang="en-US" sz="1300">
                <a:latin typeface="Times New Roman" panose="02020603050405020304" pitchFamily="18" charset="0"/>
              </a:rPr>
              <a:pPr/>
              <a:t>56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65F50D96-9331-49AF-958F-566505E4802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CAFECE91-9BDC-4AD8-82DB-834BAD546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>
            <a:extLst>
              <a:ext uri="{FF2B5EF4-FFF2-40B4-BE49-F238E27FC236}">
                <a16:creationId xmlns:a16="http://schemas.microsoft.com/office/drawing/2014/main" id="{6DF8E552-52B7-47CC-AF03-6DD60E7BC7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F0ABCF9-865F-4A8C-A2F6-0A9DAA2A0DBD}" type="slidenum">
              <a:rPr lang="en-US" altLang="en-US" sz="1300">
                <a:latin typeface="Times New Roman" panose="02020603050405020304" pitchFamily="18" charset="0"/>
              </a:rPr>
              <a:pPr/>
              <a:t>57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2508BB51-D13F-4C8C-A9B5-CE03A7F8316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D3B0850D-2D5C-4954-84D9-6267CAF53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>
            <a:extLst>
              <a:ext uri="{FF2B5EF4-FFF2-40B4-BE49-F238E27FC236}">
                <a16:creationId xmlns:a16="http://schemas.microsoft.com/office/drawing/2014/main" id="{A50F1638-AF2E-4CA4-B55F-0728CA9C17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B90D576-BA8F-4382-B7C6-E6935E26CCC2}" type="slidenum">
              <a:rPr lang="en-US" altLang="en-US" sz="1300">
                <a:latin typeface="Times New Roman" panose="02020603050405020304" pitchFamily="18" charset="0"/>
              </a:rPr>
              <a:pPr/>
              <a:t>58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81C5A8-FAD4-4677-9C4F-B374196FCD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3C5C491D-2570-4A61-8FA5-F751F46971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ECCD0CF6-B09D-46EF-AF59-EFB5BABCC7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5B95B65-3D86-45DB-80D6-58571EDC7EDC}" type="slidenum">
              <a:rPr lang="en-US" altLang="en-US" sz="1300">
                <a:latin typeface="Times New Roman" panose="02020603050405020304" pitchFamily="18" charset="0"/>
              </a:rPr>
              <a:pPr/>
              <a:t>59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474E3AF0-9FCA-4612-9EA3-490E69DA9A0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F15B3D59-AD54-490C-9142-6CE099388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E4E8E28-4A69-4A08-8823-2C0C3FE0C1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EFDB5E-3E11-4AE1-9859-B7C01E0B8079}" type="slidenum">
              <a:rPr lang="en-US" altLang="en-US" sz="1300">
                <a:latin typeface="Times New Roman" panose="02020603050405020304" pitchFamily="18" charset="0"/>
              </a:rPr>
              <a:pPr/>
              <a:t>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66C40E74-BA3F-4239-99F2-AA33745C1A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B36E202-F3BF-4308-89AE-F498E183B4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>
            <a:extLst>
              <a:ext uri="{FF2B5EF4-FFF2-40B4-BE49-F238E27FC236}">
                <a16:creationId xmlns:a16="http://schemas.microsoft.com/office/drawing/2014/main" id="{BAE5AFDF-9D57-4F77-8067-4872BA373F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D53649-6E7F-4FB8-86E3-D104B265D3CB}" type="slidenum">
              <a:rPr lang="en-US" altLang="en-US" sz="1300">
                <a:latin typeface="Times New Roman" panose="02020603050405020304" pitchFamily="18" charset="0"/>
              </a:rPr>
              <a:pPr/>
              <a:t>60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1DADAF6E-287C-4110-811B-34CF78396FB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6C68E07A-C700-4FF6-B038-033344A30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>
            <a:extLst>
              <a:ext uri="{FF2B5EF4-FFF2-40B4-BE49-F238E27FC236}">
                <a16:creationId xmlns:a16="http://schemas.microsoft.com/office/drawing/2014/main" id="{FEBCA395-F412-432F-93A0-355F9D2990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FFDE48-02AD-4D5E-9B8D-124A6CAB3EDC}" type="slidenum">
              <a:rPr lang="en-US" altLang="en-US" sz="1300">
                <a:latin typeface="Times New Roman" panose="02020603050405020304" pitchFamily="18" charset="0"/>
              </a:rPr>
              <a:pPr/>
              <a:t>61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9931E094-23D0-4189-9FA2-E99494F4406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D7FBD50D-1CB0-4152-85BF-5BA7B638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>
            <a:extLst>
              <a:ext uri="{FF2B5EF4-FFF2-40B4-BE49-F238E27FC236}">
                <a16:creationId xmlns:a16="http://schemas.microsoft.com/office/drawing/2014/main" id="{B14DA01C-AA6C-44ED-BC91-DEE1092A2E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B3A123-722F-42E4-A5E3-A4124B3924DF}" type="slidenum">
              <a:rPr lang="en-US" altLang="en-US" sz="1300">
                <a:latin typeface="Times New Roman" panose="02020603050405020304" pitchFamily="18" charset="0"/>
              </a:rPr>
              <a:pPr/>
              <a:t>62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FDD14519-4606-4A3E-8712-5831A7CD77B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D21EA98-F908-42FB-9FD1-F7B231F46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>
            <a:extLst>
              <a:ext uri="{FF2B5EF4-FFF2-40B4-BE49-F238E27FC236}">
                <a16:creationId xmlns:a16="http://schemas.microsoft.com/office/drawing/2014/main" id="{FB0A25B8-943C-4905-8E4D-7046A3DD22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1450DD2-7C8F-49C0-B420-CFE720102D5D}" type="slidenum">
              <a:rPr lang="en-US" altLang="en-US" sz="1300">
                <a:latin typeface="Times New Roman" panose="02020603050405020304" pitchFamily="18" charset="0"/>
              </a:rPr>
              <a:pPr algn="r"/>
              <a:t>63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72824578-98D0-489E-AEE2-E5A85DECDB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A88C5CED-1AA7-4157-BE08-007A6253BA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>
            <a:extLst>
              <a:ext uri="{FF2B5EF4-FFF2-40B4-BE49-F238E27FC236}">
                <a16:creationId xmlns:a16="http://schemas.microsoft.com/office/drawing/2014/main" id="{B77D6173-D9E9-4913-874C-24F3033D896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EDA14EB-5A8C-46DE-B1A8-BAD66DE1B17F}" type="slidenum">
              <a:rPr lang="en-US" altLang="en-US" sz="1300">
                <a:latin typeface="Times New Roman" panose="02020603050405020304" pitchFamily="18" charset="0"/>
              </a:rPr>
              <a:pPr algn="r"/>
              <a:t>69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9F80BD2-3CB6-496A-A080-499B7A8FB9D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AE6D989C-9A56-4F91-90B5-7D914B404C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>
            <a:extLst>
              <a:ext uri="{FF2B5EF4-FFF2-40B4-BE49-F238E27FC236}">
                <a16:creationId xmlns:a16="http://schemas.microsoft.com/office/drawing/2014/main" id="{9FC2FBE0-E958-4BE7-AEDE-80C8CAA65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4F5100-0F16-47F8-AB0B-157570F02107}" type="slidenum">
              <a:rPr lang="en-US" altLang="en-US" sz="1300">
                <a:latin typeface="Times New Roman" panose="02020603050405020304" pitchFamily="18" charset="0"/>
              </a:rPr>
              <a:pPr/>
              <a:t>70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D417823A-5391-4CD1-9432-6DA011B5656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7EA2A597-8BA4-41E6-B114-942D9F6E0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>
            <a:extLst>
              <a:ext uri="{FF2B5EF4-FFF2-40B4-BE49-F238E27FC236}">
                <a16:creationId xmlns:a16="http://schemas.microsoft.com/office/drawing/2014/main" id="{D54AEB66-1F66-4563-A5B6-5C97B0B3B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A8E685-8334-4D51-96B2-43377497D698}" type="slidenum">
              <a:rPr lang="en-US" altLang="en-US" sz="1300">
                <a:latin typeface="Times New Roman" panose="02020603050405020304" pitchFamily="18" charset="0"/>
              </a:rPr>
              <a:pPr/>
              <a:t>71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3383D62A-A4E4-4F43-ABEC-70A68CAC868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34F7887A-2F70-4B5F-A2F7-F719D23CD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>
            <a:extLst>
              <a:ext uri="{FF2B5EF4-FFF2-40B4-BE49-F238E27FC236}">
                <a16:creationId xmlns:a16="http://schemas.microsoft.com/office/drawing/2014/main" id="{17FC0C50-A74A-4D39-869B-5019ED7EA1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1DE3DB-7EF5-4C84-9F14-080439D1C073}" type="slidenum">
              <a:rPr lang="en-US" altLang="en-US" sz="1300">
                <a:latin typeface="Times New Roman" panose="02020603050405020304" pitchFamily="18" charset="0"/>
              </a:rPr>
              <a:pPr/>
              <a:t>72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4D6A6804-B7DA-46D4-9E02-742F5226DB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9040DD49-540A-446C-B6ED-3F6F23F59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>
            <a:extLst>
              <a:ext uri="{FF2B5EF4-FFF2-40B4-BE49-F238E27FC236}">
                <a16:creationId xmlns:a16="http://schemas.microsoft.com/office/drawing/2014/main" id="{FD2CC9AC-C3DD-405E-A2F2-4CA92D6BF5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DEBB92-A06B-4DEA-9FFF-CEB64C73DA6A}" type="slidenum">
              <a:rPr lang="en-US" altLang="en-US" sz="1300">
                <a:latin typeface="Times New Roman" panose="02020603050405020304" pitchFamily="18" charset="0"/>
              </a:rPr>
              <a:pPr/>
              <a:t>73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0D57E3B3-5F1E-4CEA-A62C-2D62702AD5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808AF6EF-3C22-4D68-ACF8-1222CC6A9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>
            <a:extLst>
              <a:ext uri="{FF2B5EF4-FFF2-40B4-BE49-F238E27FC236}">
                <a16:creationId xmlns:a16="http://schemas.microsoft.com/office/drawing/2014/main" id="{883A1A63-01E6-4E87-984B-A3AF435E1E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A646C68-9B3F-424D-A050-DD135A9F1C1A}" type="slidenum">
              <a:rPr lang="en-US" altLang="en-US" sz="1300">
                <a:latin typeface="Times New Roman" panose="02020603050405020304" pitchFamily="18" charset="0"/>
              </a:rPr>
              <a:pPr/>
              <a:t>74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8CDCFA9A-6E71-4E40-9291-366533DF5CC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73B1BD2C-81B4-4BE4-83A6-965EDD948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57E2DD2A-70E9-4AA1-B6A5-2D202E54C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51E7C2-9C3C-478C-920E-7038F6425E2E}" type="slidenum">
              <a:rPr lang="en-US" altLang="en-US" sz="1300">
                <a:latin typeface="Times New Roman" panose="02020603050405020304" pitchFamily="18" charset="0"/>
              </a:rPr>
              <a:pPr/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43729DE3-E351-4809-8547-11698BEAF99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4DA88D5-895A-4CF8-B380-904023D65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>
            <a:extLst>
              <a:ext uri="{FF2B5EF4-FFF2-40B4-BE49-F238E27FC236}">
                <a16:creationId xmlns:a16="http://schemas.microsoft.com/office/drawing/2014/main" id="{01B366D6-1A01-43C9-B0BE-47B7FBF686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012120F-4F86-4BB9-98AA-B71A96FCD410}" type="slidenum">
              <a:rPr lang="en-US" altLang="en-US" sz="1300">
                <a:latin typeface="Times New Roman" panose="02020603050405020304" pitchFamily="18" charset="0"/>
              </a:rPr>
              <a:pPr/>
              <a:t>75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7B50236B-A8A3-4EF6-918F-CC39EC40795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EF178EBA-BAA9-4C38-9D26-04A432280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>
            <a:extLst>
              <a:ext uri="{FF2B5EF4-FFF2-40B4-BE49-F238E27FC236}">
                <a16:creationId xmlns:a16="http://schemas.microsoft.com/office/drawing/2014/main" id="{1E0D8B15-1335-4793-94AB-C0C060383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>
            <a:extLst>
              <a:ext uri="{FF2B5EF4-FFF2-40B4-BE49-F238E27FC236}">
                <a16:creationId xmlns:a16="http://schemas.microsoft.com/office/drawing/2014/main" id="{63F345C4-8D9D-489C-ACE4-25C6E02CA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5651" name="Slide Number Placeholder 3">
            <a:extLst>
              <a:ext uri="{FF2B5EF4-FFF2-40B4-BE49-F238E27FC236}">
                <a16:creationId xmlns:a16="http://schemas.microsoft.com/office/drawing/2014/main" id="{FA82954D-8963-4203-845C-29F8DB2F3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E1D391-C49F-46E5-B2D0-85EE49313BD8}" type="slidenum">
              <a:rPr lang="en-US" altLang="en-US" sz="1300">
                <a:latin typeface="Times New Roman" panose="02020603050405020304" pitchFamily="18" charset="0"/>
              </a:rPr>
              <a:pPr/>
              <a:t>76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>
            <a:extLst>
              <a:ext uri="{FF2B5EF4-FFF2-40B4-BE49-F238E27FC236}">
                <a16:creationId xmlns:a16="http://schemas.microsoft.com/office/drawing/2014/main" id="{3B89559D-BA0F-477B-A700-CF3BBF4DC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>
            <a:extLst>
              <a:ext uri="{FF2B5EF4-FFF2-40B4-BE49-F238E27FC236}">
                <a16:creationId xmlns:a16="http://schemas.microsoft.com/office/drawing/2014/main" id="{01853FD2-64DB-430C-8FC5-2E36F7452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7699" name="Slide Number Placeholder 3">
            <a:extLst>
              <a:ext uri="{FF2B5EF4-FFF2-40B4-BE49-F238E27FC236}">
                <a16:creationId xmlns:a16="http://schemas.microsoft.com/office/drawing/2014/main" id="{42C909B6-3950-478B-8FB8-AEEC67A596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9B2CF71-8CB1-453F-8816-4033F4FEC5E1}" type="slidenum">
              <a:rPr lang="en-US" altLang="en-US" sz="1300">
                <a:latin typeface="Times New Roman" panose="02020603050405020304" pitchFamily="18" charset="0"/>
              </a:rPr>
              <a:pPr/>
              <a:t>77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29F42A9C-E513-413A-88D2-41168795DC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2332D6-5DB8-44D5-AA52-F64E331960F5}" type="slidenum">
              <a:rPr lang="en-US" altLang="en-US" sz="1300">
                <a:latin typeface="Times New Roman" panose="02020603050405020304" pitchFamily="18" charset="0"/>
              </a:rPr>
              <a:pPr/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A3372B1-097E-48C1-BEE3-333B50878CF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2127BC1-73AC-47C9-9A93-8D228505D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99D5F97-173F-49FC-8787-B44BB63E5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F10509-DC5C-48E8-A475-88699349DB3A}" type="slidenum">
              <a:rPr lang="en-US" altLang="en-US" sz="1300">
                <a:latin typeface="Times New Roman" panose="02020603050405020304" pitchFamily="18" charset="0"/>
              </a:rPr>
              <a:pPr/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D6DA21EB-63A5-4E32-A60A-7F0C3508C61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74430B3-0DB5-42EA-A86E-8119F884F4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4E74573E-A910-4455-876A-CEA2C6EFEA9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F6DD9C4-17A0-4978-B8A4-B0D69432F2F4}" type="slidenum">
              <a:rPr lang="en-US" altLang="en-US" sz="1300">
                <a:latin typeface="Times New Roman" panose="02020603050405020304" pitchFamily="18" charset="0"/>
              </a:rPr>
              <a:pPr algn="r"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DFA876F9-1F5F-4DEC-8A6A-6FEAE23EEE1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0C4B025-5D01-4FF6-8B7B-FF320327E0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939A245-81F3-45F0-B399-B95CD168B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40FCADC-9ED6-4088-9659-266CEFFDEA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40AFADC7-5A12-4B78-AB3B-ECF2C9CF2E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198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3B8F3-3E68-4B71-9032-500E1F82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5E152C-CA8A-4705-A377-92B235A29CB6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A9104-B058-4A39-B98B-F32D5C645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D937C-3CCC-4236-A8AB-71BA4B4A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3A2D580B-8D8D-4956-9AC6-D795A84F11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34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A9980-8779-49B5-A259-8014B506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E55285-8558-47B1-9352-76C4FC55DCA3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88D3D-3DED-44C9-830B-CD7B7C90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4EFFC-41B6-4B61-9B48-CA3CF300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B9160F44-8542-46CA-B10A-FDA5D788FC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36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79AB5A-44EE-40D1-8195-A369373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C61CB8-2B28-4068-B3A4-2D312AB341A5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B4250B-CB22-43D7-B026-BFDAD714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A7F77-2664-4DE7-A18A-E2DA2D8E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</a:t>
            </a:r>
            <a:fld id="{3F681913-534B-455E-A8C6-1F3ED1C7C7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87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1723BB-000D-41D4-A761-268F9C770B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2C18FB-2B23-409D-80BF-32D46C5934B7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B1CC93-5CE9-49D0-8785-FB8432C123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B9C57A2-E40B-4251-9027-4934852BF9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B4CEECFC-4B12-40AD-BF64-DB30099BEF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5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BA0A35-5ACA-48F9-A091-688C0606B1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7ED724-6590-416A-B959-8076CF70C404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330B72-4581-449F-BC1F-DED3DD557D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0D333E-08DA-49FF-A33E-24B8EF4BE6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1F407A6A-124B-4ADB-832C-AD98429757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2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E2764-5EEB-4A23-9923-56442C70E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64F70E-B2A4-4871-AB37-01009C9294FF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76B291-34F3-43E7-8490-00B2D2B0F4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4BE9D-ADE2-4198-BBC5-E833280EB9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BC8A8425-A7B6-4718-B508-C5F649B649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52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41F75C6-55D2-4971-A9CC-2B32E923A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185DC2-E050-4412-ADDE-E931CC9AECFC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837C63F-503E-4EF8-99E8-70B292945C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4547AD4-EFBE-48EC-975D-A63656BE4F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95B1870F-2538-42EE-AFBB-459EF0D4C3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563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EBC7EF-5070-4E57-8ED3-7A0ACA3CA4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038E13-E7F9-47ED-8109-AB99C9C2E8B8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A6542-C698-46CE-8AFF-7FC3D21117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CE5E3FB-ADDA-46FF-86C9-188AF6CBD0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09B6611B-D7BB-4B5A-9EA6-1B94F70B30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4568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50E3C-CDA3-42FB-92C5-B10F2DD0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B3666E-62C4-49A4-9365-94D798DE8003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81BC5-8812-4635-944D-8C3DE667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A7B3D-FCAE-4CDF-984A-D7501C6F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C561CB1B-6926-4B16-ACEE-03BB166B16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48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ECF50-166C-41BB-87D6-04C1C6B1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67D93B-AFA0-47BC-95E6-F31D71AA1030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4F347-8165-4493-9081-1A003606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32BE9-492A-43AA-AD7D-0017232B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7F039FAB-FEE0-46CF-A103-0F4DB14CD4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17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CACAC-09A4-498F-BC8E-A755BF1A0B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F8C4F-E05A-4AC4-9283-0255B0BECEE2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1B96B5-CFD7-4F7D-8BB4-5D84F1CA18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E5126-B4B8-4AA2-9557-F753EF8E33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42031FAB-AE7B-4D91-8144-50FDE11231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11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A82CE63-2629-4502-84ED-4848B8E91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72C5A2-A72B-4EB8-8384-36F5AC8F32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75D79D1-6AFB-4EEF-85F4-12AAEB1E132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fld id="{75A6610D-C749-4A48-B486-B47FA9982551}" type="datetime1">
              <a:rPr lang="en-US" altLang="en-US"/>
              <a:pPr/>
              <a:t>9/7/2019</a:t>
            </a:fld>
            <a:endParaRPr lang="en-US" altLang="en-US"/>
          </a:p>
        </p:txBody>
      </p:sp>
      <p:sp>
        <p:nvSpPr>
          <p:cNvPr id="195589" name="Rectangle 5">
            <a:extLst>
              <a:ext uri="{FF2B5EF4-FFF2-40B4-BE49-F238E27FC236}">
                <a16:creationId xmlns:a16="http://schemas.microsoft.com/office/drawing/2014/main" id="{41D23A74-040D-4BF1-A8E8-37ED83764E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>
            <a:extLst>
              <a:ext uri="{FF2B5EF4-FFF2-40B4-BE49-F238E27FC236}">
                <a16:creationId xmlns:a16="http://schemas.microsoft.com/office/drawing/2014/main" id="{7A522AC3-A7D6-4075-9703-9CBBB358E4E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anose="020B0604030504040204" pitchFamily="34" charset="0"/>
              </a:defRPr>
            </a:lvl1pPr>
          </a:lstStyle>
          <a:p>
            <a:r>
              <a:rPr lang="en-US" altLang="en-US"/>
              <a:t>2-</a:t>
            </a:r>
            <a:fld id="{C5AA03E8-A822-46F8-A528-36F49E0B97A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6" r:id="rId7"/>
    <p:sldLayoutId id="2147484077" r:id="rId8"/>
    <p:sldLayoutId id="2147484074" r:id="rId9"/>
    <p:sldLayoutId id="2147484078" r:id="rId10"/>
    <p:sldLayoutId id="2147484079" r:id="rId11"/>
    <p:sldLayoutId id="214748408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0"/>
        </a:buClr>
        <a:buSzPct val="10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0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5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jpe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11" Type="http://schemas.openxmlformats.org/officeDocument/2006/relationships/image" Target="../media/image34.emf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2">
            <a:extLst>
              <a:ext uri="{FF2B5EF4-FFF2-40B4-BE49-F238E27FC236}">
                <a16:creationId xmlns:a16="http://schemas.microsoft.com/office/drawing/2014/main" id="{FCCDCF12-2525-45CE-8457-3E6A49C8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25AB73AA-2CE7-4A2F-843B-FBF9833B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D65A92D-AA91-43FE-A2D1-3B32B706A611}" type="slidenum">
              <a:rPr lang="en-US" altLang="en-US" sz="1200">
                <a:latin typeface="Tahoma" panose="020B0604030504040204" pitchFamily="34" charset="0"/>
              </a:rPr>
              <a:pPr/>
              <a:t>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C7AFF13-A44C-4890-AB29-E176BED0C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4400">
                <a:solidFill>
                  <a:srgbClr val="000099"/>
                </a:solidFill>
                <a:latin typeface="Gill Sans MT" panose="020B0604020202020204" pitchFamily="34" charset="0"/>
              </a:rPr>
              <a:t>Chapter 1</a:t>
            </a:r>
            <a:br>
              <a:rPr lang="en-US" altLang="en-US" sz="4800">
                <a:solidFill>
                  <a:srgbClr val="000099"/>
                </a:solidFill>
                <a:latin typeface="Gill Sans MT" panose="020B0604020202020204" pitchFamily="34" charset="0"/>
              </a:rPr>
            </a:br>
            <a:r>
              <a:rPr lang="en-US" altLang="en-US" sz="4400">
                <a:solidFill>
                  <a:srgbClr val="000099"/>
                </a:solidFill>
                <a:latin typeface="Gill Sans MT" panose="020B0604020202020204" pitchFamily="34" charset="0"/>
              </a:rPr>
              <a:t>Introduction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3F659A16-5F1A-43B4-9DDC-643F29B64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638" y="3489325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3063"/>
              </a:lnSpc>
            </a:pPr>
            <a:r>
              <a:rPr lang="en-US" altLang="en-US" sz="2800" i="1">
                <a:solidFill>
                  <a:srgbClr val="008000"/>
                </a:solidFill>
              </a:rPr>
              <a:t>Computer Networking: A Top Down Approach </a:t>
            </a:r>
            <a:br>
              <a:rPr lang="en-US" altLang="en-US" sz="2800">
                <a:solidFill>
                  <a:srgbClr val="008000"/>
                </a:solidFill>
              </a:rPr>
            </a:br>
            <a:endParaRPr lang="en-US" altLang="en-US" sz="2000">
              <a:solidFill>
                <a:srgbClr val="008000"/>
              </a:solidFill>
            </a:endParaRPr>
          </a:p>
        </p:txBody>
      </p:sp>
      <p:sp>
        <p:nvSpPr>
          <p:cNvPr id="16389" name="Text Box 6">
            <a:extLst>
              <a:ext uri="{FF2B5EF4-FFF2-40B4-BE49-F238E27FC236}">
                <a16:creationId xmlns:a16="http://schemas.microsoft.com/office/drawing/2014/main" id="{8DD49080-9DD6-468E-A6B1-570500EFA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8" y="3241675"/>
            <a:ext cx="537845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A note on the use of these Powerpoint slides:</a:t>
            </a:r>
          </a:p>
          <a:p>
            <a:r>
              <a:rPr lang="en-US" altLang="en-US" sz="1200"/>
              <a:t>We</a:t>
            </a:r>
            <a:r>
              <a:rPr lang="ja-JP" altLang="en-US" sz="1200"/>
              <a:t>’</a:t>
            </a:r>
            <a:r>
              <a:rPr lang="en-US" altLang="ja-JP" sz="1200"/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/>
              <a:t>lot</a:t>
            </a:r>
            <a:r>
              <a:rPr lang="en-US" altLang="ja-JP" sz="1200"/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/>
          </a:p>
        </p:txBody>
      </p:sp>
      <p:sp>
        <p:nvSpPr>
          <p:cNvPr id="29702" name="Text Box 7">
            <a:extLst>
              <a:ext uri="{FF2B5EF4-FFF2-40B4-BE49-F238E27FC236}">
                <a16:creationId xmlns:a16="http://schemas.microsoft.com/office/drawing/2014/main" id="{41CFA0EF-1BB9-4D70-9BA1-487F0B5B1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4267200"/>
            <a:ext cx="5378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400">
              <a:latin typeface="Gill Sans MT" panose="020B0604020202020204" pitchFamily="34" charset="0"/>
            </a:endParaRP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200"/>
              <a:t>If you use these slides (e.g., in a class) that you mention their source (after all, we</a:t>
            </a:r>
            <a:r>
              <a:rPr lang="ja-JP" altLang="en-US" sz="1200"/>
              <a:t>’</a:t>
            </a:r>
            <a:r>
              <a:rPr lang="en-US" altLang="ja-JP" sz="1200"/>
              <a:t>d like people to use our book!)</a:t>
            </a: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200"/>
              <a:t>If you post any slides on a www site, that you note that they are adapted from (or perhaps identical to) our slides, and note our copyright of this material.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1200"/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1200"/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200"/>
          </a:p>
          <a:p>
            <a:r>
              <a:rPr lang="en-US" altLang="en-US" sz="1200"/>
              <a:t>     All material copyright 1996-2016</a:t>
            </a:r>
          </a:p>
          <a:p>
            <a:r>
              <a:rPr lang="en-US" altLang="en-US" sz="1200"/>
              <a:t>     J.F Kurose and K.W. Ross, All Rights Reserved</a:t>
            </a:r>
          </a:p>
        </p:txBody>
      </p:sp>
      <p:pic>
        <p:nvPicPr>
          <p:cNvPr id="16391" name="Picture 8">
            <a:extLst>
              <a:ext uri="{FF2B5EF4-FFF2-40B4-BE49-F238E27FC236}">
                <a16:creationId xmlns:a16="http://schemas.microsoft.com/office/drawing/2014/main" id="{0E8E1C05-388A-456F-84DB-5C1F4E7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9" descr="underline_base">
            <a:extLst>
              <a:ext uri="{FF2B5EF4-FFF2-40B4-BE49-F238E27FC236}">
                <a16:creationId xmlns:a16="http://schemas.microsoft.com/office/drawing/2014/main" id="{7A8AD992-D9CB-4FD8-AAA7-41022650BE5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097088"/>
            <a:ext cx="30829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">
            <a:extLst>
              <a:ext uri="{FF2B5EF4-FFF2-40B4-BE49-F238E27FC236}">
                <a16:creationId xmlns:a16="http://schemas.microsoft.com/office/drawing/2014/main" id="{0ED50A44-4D2F-4F09-844B-EF7378D50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25438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Rectangle 4">
            <a:extLst>
              <a:ext uri="{FF2B5EF4-FFF2-40B4-BE49-F238E27FC236}">
                <a16:creationId xmlns:a16="http://schemas.microsoft.com/office/drawing/2014/main" id="{5368EAAB-35C7-4A97-98A4-C60ADE8BC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038" y="4510088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8000"/>
                </a:solidFill>
              </a:rPr>
              <a:t>7</a:t>
            </a:r>
            <a:r>
              <a:rPr lang="en-US" altLang="en-US" sz="1800" baseline="30000">
                <a:solidFill>
                  <a:srgbClr val="008000"/>
                </a:solidFill>
              </a:rPr>
              <a:t>th</a:t>
            </a:r>
            <a:r>
              <a:rPr lang="en-US" altLang="en-US" sz="1800">
                <a:solidFill>
                  <a:srgbClr val="008000"/>
                </a:solidFill>
              </a:rPr>
              <a:t> edition </a:t>
            </a:r>
            <a:br>
              <a:rPr lang="en-US" altLang="en-US" sz="1800">
                <a:solidFill>
                  <a:srgbClr val="008000"/>
                </a:solidFill>
              </a:rPr>
            </a:br>
            <a:r>
              <a:rPr lang="en-US" altLang="en-US" sz="1800">
                <a:solidFill>
                  <a:srgbClr val="008000"/>
                </a:solidFill>
              </a:rPr>
              <a:t>Jim Kurose, Keith Ross</a:t>
            </a:r>
            <a:br>
              <a:rPr lang="en-US" altLang="en-US" sz="1800">
                <a:solidFill>
                  <a:srgbClr val="008000"/>
                </a:solidFill>
              </a:rPr>
            </a:br>
            <a:r>
              <a:rPr lang="en-US" altLang="en-US" sz="1400">
                <a:solidFill>
                  <a:srgbClr val="008000"/>
                </a:solidFill>
              </a:rPr>
              <a:t>Pearson/Addison Wesley</a:t>
            </a:r>
            <a:br>
              <a:rPr lang="en-US" altLang="en-US" sz="1400">
                <a:solidFill>
                  <a:srgbClr val="008000"/>
                </a:solidFill>
              </a:rPr>
            </a:br>
            <a:r>
              <a:rPr lang="en-US" altLang="en-US" sz="1400">
                <a:solidFill>
                  <a:srgbClr val="008000"/>
                </a:solidFill>
              </a:rPr>
              <a:t>April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>
            <a:extLst>
              <a:ext uri="{FF2B5EF4-FFF2-40B4-BE49-F238E27FC236}">
                <a16:creationId xmlns:a16="http://schemas.microsoft.com/office/drawing/2014/main" id="{CF605458-F0E4-4D22-9C44-64B1F8E7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33794" name="Picture 2" descr="underline_base">
            <a:extLst>
              <a:ext uri="{FF2B5EF4-FFF2-40B4-BE49-F238E27FC236}">
                <a16:creationId xmlns:a16="http://schemas.microsoft.com/office/drawing/2014/main" id="{C225875D-278C-44A0-9E55-CC37A9C08DC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19949CFF-9AA8-4618-AC4A-635482FCDA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1: roadmap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02890A6-28FB-4B36-B301-8F9A6F948C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solidFill>
                  <a:srgbClr val="CC0000"/>
                </a:solidFill>
                <a:latin typeface="Gill Sans MT" panose="020B0604020202020204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604020202020204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/>
          </a:p>
        </p:txBody>
      </p:sp>
      <p:sp>
        <p:nvSpPr>
          <p:cNvPr id="33797" name="Slide Number Placeholder 3">
            <a:extLst>
              <a:ext uri="{FF2B5EF4-FFF2-40B4-BE49-F238E27FC236}">
                <a16:creationId xmlns:a16="http://schemas.microsoft.com/office/drawing/2014/main" id="{411C5857-2DA3-4030-93A2-98E40748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59C4F67-DD6B-4510-8DE3-1EFA4A159D72}" type="slidenum">
              <a:rPr lang="en-US" altLang="en-US" sz="1200">
                <a:latin typeface="Tahoma" panose="020B0604030504040204" pitchFamily="34" charset="0"/>
              </a:rPr>
              <a:pPr/>
              <a:t>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>
            <a:extLst>
              <a:ext uri="{FF2B5EF4-FFF2-40B4-BE49-F238E27FC236}">
                <a16:creationId xmlns:a16="http://schemas.microsoft.com/office/drawing/2014/main" id="{330FE16A-0916-4A9F-9FFE-46BB1DED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45D4C87-E539-4E94-88F9-31B2E43FA4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en-US" altLang="en-US" sz="4000"/>
              <a:t>A closer look at network structure:</a:t>
            </a:r>
            <a:endParaRPr lang="en-US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E97F8E1-FAA3-4E3A-96A5-1F14BAEA1D3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network edge: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>
            <a:extLst>
              <a:ext uri="{FF2B5EF4-FFF2-40B4-BE49-F238E27FC236}">
                <a16:creationId xmlns:a16="http://schemas.microsoft.com/office/drawing/2014/main" id="{FE2020F6-5511-4FC9-AF51-4986BB322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access networks, physical media:</a:t>
            </a:r>
            <a:r>
              <a:rPr lang="en-US" altLang="en-US" sz="2800">
                <a:latin typeface="Gill Sans MT" panose="020B0502020104020203" pitchFamily="34" charset="0"/>
              </a:rPr>
              <a:t> wired, wireless communication links</a:t>
            </a:r>
            <a:r>
              <a:rPr lang="en-US" altLang="en-US" sz="280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10089" name="Rectangle 873">
            <a:extLst>
              <a:ext uri="{FF2B5EF4-FFF2-40B4-BE49-F238E27FC236}">
                <a16:creationId xmlns:a16="http://schemas.microsoft.com/office/drawing/2014/main" id="{D8FD2443-C620-42EE-9FD5-185892500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4784725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5288" indent="-395288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core: 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>
            <a:extLst>
              <a:ext uri="{FF2B5EF4-FFF2-40B4-BE49-F238E27FC236}">
                <a16:creationId xmlns:a16="http://schemas.microsoft.com/office/drawing/2014/main" id="{51885A21-D65B-44CB-9828-14FA039D136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Slide Number Placeholder 3">
            <a:extLst>
              <a:ext uri="{FF2B5EF4-FFF2-40B4-BE49-F238E27FC236}">
                <a16:creationId xmlns:a16="http://schemas.microsoft.com/office/drawing/2014/main" id="{2276FEFB-D740-4794-83C7-D0D6424B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A4017E0-ECC7-4345-A42F-24DAC838B149}" type="slidenum">
              <a:rPr lang="en-US" altLang="en-US" sz="1200">
                <a:latin typeface="Tahoma" panose="020B0604030504040204" pitchFamily="34" charset="0"/>
              </a:rPr>
              <a:pPr/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5848" name="Group 621">
            <a:extLst>
              <a:ext uri="{FF2B5EF4-FFF2-40B4-BE49-F238E27FC236}">
                <a16:creationId xmlns:a16="http://schemas.microsoft.com/office/drawing/2014/main" id="{D56948F1-1046-4483-9DD8-3B27CE32AB5D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5849" name="Freeform 416">
              <a:extLst>
                <a:ext uri="{FF2B5EF4-FFF2-40B4-BE49-F238E27FC236}">
                  <a16:creationId xmlns:a16="http://schemas.microsoft.com/office/drawing/2014/main" id="{373D3ECC-B8DA-4252-80BD-4D586BD0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Freeform 415">
              <a:extLst>
                <a:ext uri="{FF2B5EF4-FFF2-40B4-BE49-F238E27FC236}">
                  <a16:creationId xmlns:a16="http://schemas.microsoft.com/office/drawing/2014/main" id="{E237CABA-977E-4A9C-9FD4-6C5E08DC1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1" name="Freeform 665">
              <a:extLst>
                <a:ext uri="{FF2B5EF4-FFF2-40B4-BE49-F238E27FC236}">
                  <a16:creationId xmlns:a16="http://schemas.microsoft.com/office/drawing/2014/main" id="{C5863F22-1288-4A55-A22A-4D9FF710A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2" name="Group 666">
              <a:extLst>
                <a:ext uri="{FF2B5EF4-FFF2-40B4-BE49-F238E27FC236}">
                  <a16:creationId xmlns:a16="http://schemas.microsoft.com/office/drawing/2014/main" id="{33D47470-757F-4A70-BF79-34FCC9CADC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>
                <a:extLst>
                  <a:ext uri="{FF2B5EF4-FFF2-40B4-BE49-F238E27FC236}">
                    <a16:creationId xmlns:a16="http://schemas.microsoft.com/office/drawing/2014/main" id="{84B6C8C6-1064-48D3-8DD7-254518E0F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460" name="AutoShape 668">
                <a:extLst>
                  <a:ext uri="{FF2B5EF4-FFF2-40B4-BE49-F238E27FC236}">
                    <a16:creationId xmlns:a16="http://schemas.microsoft.com/office/drawing/2014/main" id="{8CEC7821-1721-449E-924E-5D6AE7D51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5853" name="Freeform 669">
              <a:extLst>
                <a:ext uri="{FF2B5EF4-FFF2-40B4-BE49-F238E27FC236}">
                  <a16:creationId xmlns:a16="http://schemas.microsoft.com/office/drawing/2014/main" id="{64B49395-3948-405C-A7B9-D4DF16DF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670">
              <a:extLst>
                <a:ext uri="{FF2B5EF4-FFF2-40B4-BE49-F238E27FC236}">
                  <a16:creationId xmlns:a16="http://schemas.microsoft.com/office/drawing/2014/main" id="{4DFD1789-B3EF-41CA-AEA4-9CF0AFBC67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Line 671">
              <a:extLst>
                <a:ext uri="{FF2B5EF4-FFF2-40B4-BE49-F238E27FC236}">
                  <a16:creationId xmlns:a16="http://schemas.microsoft.com/office/drawing/2014/main" id="{F0EEEFE5-C62B-49C1-BF63-4212513D4D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Line 672">
              <a:extLst>
                <a:ext uri="{FF2B5EF4-FFF2-40B4-BE49-F238E27FC236}">
                  <a16:creationId xmlns:a16="http://schemas.microsoft.com/office/drawing/2014/main" id="{45E5722C-147C-42E7-8520-802499B0F6C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Line 674">
              <a:extLst>
                <a:ext uri="{FF2B5EF4-FFF2-40B4-BE49-F238E27FC236}">
                  <a16:creationId xmlns:a16="http://schemas.microsoft.com/office/drawing/2014/main" id="{E0EFA9CC-B380-432F-9FFD-43A40004E0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8" name="Line 675">
              <a:extLst>
                <a:ext uri="{FF2B5EF4-FFF2-40B4-BE49-F238E27FC236}">
                  <a16:creationId xmlns:a16="http://schemas.microsoft.com/office/drawing/2014/main" id="{61A4C338-9574-4E9B-B32A-283B51D888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Line 678">
              <a:extLst>
                <a:ext uri="{FF2B5EF4-FFF2-40B4-BE49-F238E27FC236}">
                  <a16:creationId xmlns:a16="http://schemas.microsoft.com/office/drawing/2014/main" id="{E0199898-80FB-43EC-9668-670D5EBBA4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0" name="Line 679">
              <a:extLst>
                <a:ext uri="{FF2B5EF4-FFF2-40B4-BE49-F238E27FC236}">
                  <a16:creationId xmlns:a16="http://schemas.microsoft.com/office/drawing/2014/main" id="{8E26C049-7C84-47B1-8B49-7CA23BEF65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Line 680">
              <a:extLst>
                <a:ext uri="{FF2B5EF4-FFF2-40B4-BE49-F238E27FC236}">
                  <a16:creationId xmlns:a16="http://schemas.microsoft.com/office/drawing/2014/main" id="{61C62FCE-16A9-4181-8012-1B22FB6F2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682">
              <a:extLst>
                <a:ext uri="{FF2B5EF4-FFF2-40B4-BE49-F238E27FC236}">
                  <a16:creationId xmlns:a16="http://schemas.microsoft.com/office/drawing/2014/main" id="{6AEFE596-7405-4595-9C46-235873DB4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683">
              <a:extLst>
                <a:ext uri="{FF2B5EF4-FFF2-40B4-BE49-F238E27FC236}">
                  <a16:creationId xmlns:a16="http://schemas.microsoft.com/office/drawing/2014/main" id="{D872F38B-81DD-4A39-A855-CB9A11F54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864" name="Picture 684" descr="access_point_stylized_small">
              <a:extLst>
                <a:ext uri="{FF2B5EF4-FFF2-40B4-BE49-F238E27FC236}">
                  <a16:creationId xmlns:a16="http://schemas.microsoft.com/office/drawing/2014/main" id="{7CA69043-A66F-4EE0-8A35-2800A1222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>
              <a:extLst>
                <a:ext uri="{FF2B5EF4-FFF2-40B4-BE49-F238E27FC236}">
                  <a16:creationId xmlns:a16="http://schemas.microsoft.com/office/drawing/2014/main" id="{D10AAB52-E2F8-48EF-A1D4-E102ACFA239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Line 686">
              <a:extLst>
                <a:ext uri="{FF2B5EF4-FFF2-40B4-BE49-F238E27FC236}">
                  <a16:creationId xmlns:a16="http://schemas.microsoft.com/office/drawing/2014/main" id="{75073F97-B181-402F-8A11-8C529F81A4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867" name="Picture 708" descr="access_point_stylized_small">
              <a:extLst>
                <a:ext uri="{FF2B5EF4-FFF2-40B4-BE49-F238E27FC236}">
                  <a16:creationId xmlns:a16="http://schemas.microsoft.com/office/drawing/2014/main" id="{8AACE37F-E7E1-4610-968D-B5A15C192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>
              <a:extLst>
                <a:ext uri="{FF2B5EF4-FFF2-40B4-BE49-F238E27FC236}">
                  <a16:creationId xmlns:a16="http://schemas.microsoft.com/office/drawing/2014/main" id="{0E0F2751-85F1-411A-975E-73DE19CD8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Line 712">
              <a:extLst>
                <a:ext uri="{FF2B5EF4-FFF2-40B4-BE49-F238E27FC236}">
                  <a16:creationId xmlns:a16="http://schemas.microsoft.com/office/drawing/2014/main" id="{2169C29D-12F4-4B9D-81EC-357948E3E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713">
              <a:extLst>
                <a:ext uri="{FF2B5EF4-FFF2-40B4-BE49-F238E27FC236}">
                  <a16:creationId xmlns:a16="http://schemas.microsoft.com/office/drawing/2014/main" id="{4382D6E1-5E70-40F4-8F8F-9ABCF3BFE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714">
              <a:extLst>
                <a:ext uri="{FF2B5EF4-FFF2-40B4-BE49-F238E27FC236}">
                  <a16:creationId xmlns:a16="http://schemas.microsoft.com/office/drawing/2014/main" id="{3B077510-C730-4BF4-B50B-2793982BC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715">
              <a:extLst>
                <a:ext uri="{FF2B5EF4-FFF2-40B4-BE49-F238E27FC236}">
                  <a16:creationId xmlns:a16="http://schemas.microsoft.com/office/drawing/2014/main" id="{B4EB99CA-C723-463A-A559-AD9B47103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716">
              <a:extLst>
                <a:ext uri="{FF2B5EF4-FFF2-40B4-BE49-F238E27FC236}">
                  <a16:creationId xmlns:a16="http://schemas.microsoft.com/office/drawing/2014/main" id="{4B27396D-C414-44B5-AAB4-DD63D96CB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Line 717">
              <a:extLst>
                <a:ext uri="{FF2B5EF4-FFF2-40B4-BE49-F238E27FC236}">
                  <a16:creationId xmlns:a16="http://schemas.microsoft.com/office/drawing/2014/main" id="{685886B0-C6C2-4576-8EAF-9250CA766E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Line 718">
              <a:extLst>
                <a:ext uri="{FF2B5EF4-FFF2-40B4-BE49-F238E27FC236}">
                  <a16:creationId xmlns:a16="http://schemas.microsoft.com/office/drawing/2014/main" id="{654A37EB-8814-4CE3-BA80-C798C8CBBB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Line 719">
              <a:extLst>
                <a:ext uri="{FF2B5EF4-FFF2-40B4-BE49-F238E27FC236}">
                  <a16:creationId xmlns:a16="http://schemas.microsoft.com/office/drawing/2014/main" id="{7AB18A9A-7E4A-4DD7-AFB5-CF7E75C24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Line 720">
              <a:extLst>
                <a:ext uri="{FF2B5EF4-FFF2-40B4-BE49-F238E27FC236}">
                  <a16:creationId xmlns:a16="http://schemas.microsoft.com/office/drawing/2014/main" id="{72B805B4-3D13-417A-8B28-FDCB0D582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Line 721">
              <a:extLst>
                <a:ext uri="{FF2B5EF4-FFF2-40B4-BE49-F238E27FC236}">
                  <a16:creationId xmlns:a16="http://schemas.microsoft.com/office/drawing/2014/main" id="{3FCD83D5-7795-4465-917A-55D4BBBFA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9" name="Line 722">
              <a:extLst>
                <a:ext uri="{FF2B5EF4-FFF2-40B4-BE49-F238E27FC236}">
                  <a16:creationId xmlns:a16="http://schemas.microsoft.com/office/drawing/2014/main" id="{F45B97C6-0D2D-4568-B929-D2386D994C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0" name="Line 723">
              <a:extLst>
                <a:ext uri="{FF2B5EF4-FFF2-40B4-BE49-F238E27FC236}">
                  <a16:creationId xmlns:a16="http://schemas.microsoft.com/office/drawing/2014/main" id="{7E77F4CD-A59E-4872-B4E1-22EF195536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1" name="Line 724">
              <a:extLst>
                <a:ext uri="{FF2B5EF4-FFF2-40B4-BE49-F238E27FC236}">
                  <a16:creationId xmlns:a16="http://schemas.microsoft.com/office/drawing/2014/main" id="{F5430395-9F61-4951-9211-E00C079DAC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Line 725">
              <a:extLst>
                <a:ext uri="{FF2B5EF4-FFF2-40B4-BE49-F238E27FC236}">
                  <a16:creationId xmlns:a16="http://schemas.microsoft.com/office/drawing/2014/main" id="{807F1E33-2F1C-4993-B187-CC4687AFB8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3" name="Line 726">
              <a:extLst>
                <a:ext uri="{FF2B5EF4-FFF2-40B4-BE49-F238E27FC236}">
                  <a16:creationId xmlns:a16="http://schemas.microsoft.com/office/drawing/2014/main" id="{E1C91579-6B55-4C5E-AD14-BE9DF308E7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4" name="Line 727">
              <a:extLst>
                <a:ext uri="{FF2B5EF4-FFF2-40B4-BE49-F238E27FC236}">
                  <a16:creationId xmlns:a16="http://schemas.microsoft.com/office/drawing/2014/main" id="{04BBCCF2-7B9A-48F1-A242-B24D6702E5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Line 728">
              <a:extLst>
                <a:ext uri="{FF2B5EF4-FFF2-40B4-BE49-F238E27FC236}">
                  <a16:creationId xmlns:a16="http://schemas.microsoft.com/office/drawing/2014/main" id="{4F7B8E23-0757-4DA9-944C-2E2BFDE6A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Oval 407">
              <a:extLst>
                <a:ext uri="{FF2B5EF4-FFF2-40B4-BE49-F238E27FC236}">
                  <a16:creationId xmlns:a16="http://schemas.microsoft.com/office/drawing/2014/main" id="{D8CCDD2B-415D-454E-BA6D-1CB914174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87" name="Rectangle 410">
              <a:extLst>
                <a:ext uri="{FF2B5EF4-FFF2-40B4-BE49-F238E27FC236}">
                  <a16:creationId xmlns:a16="http://schemas.microsoft.com/office/drawing/2014/main" id="{BF8B7024-273C-43FA-BC20-D057FA5D0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88" name="Oval 411">
              <a:extLst>
                <a:ext uri="{FF2B5EF4-FFF2-40B4-BE49-F238E27FC236}">
                  <a16:creationId xmlns:a16="http://schemas.microsoft.com/office/drawing/2014/main" id="{45627B5B-48BB-49C7-AA76-F6EC60CBC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5889" name="Group 732">
              <a:extLst>
                <a:ext uri="{FF2B5EF4-FFF2-40B4-BE49-F238E27FC236}">
                  <a16:creationId xmlns:a16="http://schemas.microsoft.com/office/drawing/2014/main" id="{9F11574F-C4B8-4709-9CDC-C083DFCD4D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>
                <a:extLst>
                  <a:ext uri="{FF2B5EF4-FFF2-40B4-BE49-F238E27FC236}">
                    <a16:creationId xmlns:a16="http://schemas.microsoft.com/office/drawing/2014/main" id="{0682EB93-8F06-41CD-9AA0-A6D6A53A4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8" name="Freeform 734">
                <a:extLst>
                  <a:ext uri="{FF2B5EF4-FFF2-40B4-BE49-F238E27FC236}">
                    <a16:creationId xmlns:a16="http://schemas.microsoft.com/office/drawing/2014/main" id="{7EC1CC55-1A4B-4208-BE01-7BE2DC585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0" name="Line 735">
              <a:extLst>
                <a:ext uri="{FF2B5EF4-FFF2-40B4-BE49-F238E27FC236}">
                  <a16:creationId xmlns:a16="http://schemas.microsoft.com/office/drawing/2014/main" id="{90A16C0A-2E2E-46F5-B80D-50C8EED52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1" name="Line 736">
              <a:extLst>
                <a:ext uri="{FF2B5EF4-FFF2-40B4-BE49-F238E27FC236}">
                  <a16:creationId xmlns:a16="http://schemas.microsoft.com/office/drawing/2014/main" id="{8B4F6329-7765-44AE-94B8-3AA09C5D3B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92" name="Group 737">
              <a:extLst>
                <a:ext uri="{FF2B5EF4-FFF2-40B4-BE49-F238E27FC236}">
                  <a16:creationId xmlns:a16="http://schemas.microsoft.com/office/drawing/2014/main" id="{9A06F27D-2E29-4538-8601-2D1E5527C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>
                <a:extLst>
                  <a:ext uri="{FF2B5EF4-FFF2-40B4-BE49-F238E27FC236}">
                    <a16:creationId xmlns:a16="http://schemas.microsoft.com/office/drawing/2014/main" id="{C4A7B5CD-B6DF-4C6F-97F3-50473075B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0" name="Rectangle 410">
                <a:extLst>
                  <a:ext uri="{FF2B5EF4-FFF2-40B4-BE49-F238E27FC236}">
                    <a16:creationId xmlns:a16="http://schemas.microsoft.com/office/drawing/2014/main" id="{0420442D-16FB-4247-8C8B-4C30E498E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1" name="Oval 411">
                <a:extLst>
                  <a:ext uri="{FF2B5EF4-FFF2-40B4-BE49-F238E27FC236}">
                    <a16:creationId xmlns:a16="http://schemas.microsoft.com/office/drawing/2014/main" id="{4875A603-EF87-424D-96D7-9A9561ED1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52" name="Group 741">
                <a:extLst>
                  <a:ext uri="{FF2B5EF4-FFF2-40B4-BE49-F238E27FC236}">
                    <a16:creationId xmlns:a16="http://schemas.microsoft.com/office/drawing/2014/main" id="{4B2558E9-BD39-4FDE-A01D-FD221728B5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>
                  <a:extLst>
                    <a:ext uri="{FF2B5EF4-FFF2-40B4-BE49-F238E27FC236}">
                      <a16:creationId xmlns:a16="http://schemas.microsoft.com/office/drawing/2014/main" id="{D387992A-F589-4C8F-8A03-59B6FC1BBE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56" name="Freeform 743">
                  <a:extLst>
                    <a:ext uri="{FF2B5EF4-FFF2-40B4-BE49-F238E27FC236}">
                      <a16:creationId xmlns:a16="http://schemas.microsoft.com/office/drawing/2014/main" id="{12EAD078-3B76-464C-A2BD-8216A2775F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53" name="Line 744">
                <a:extLst>
                  <a:ext uri="{FF2B5EF4-FFF2-40B4-BE49-F238E27FC236}">
                    <a16:creationId xmlns:a16="http://schemas.microsoft.com/office/drawing/2014/main" id="{E20EF839-5DD7-43BD-9D89-D45B47E25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4" name="Line 745">
                <a:extLst>
                  <a:ext uri="{FF2B5EF4-FFF2-40B4-BE49-F238E27FC236}">
                    <a16:creationId xmlns:a16="http://schemas.microsoft.com/office/drawing/2014/main" id="{F3C3833A-8C47-4AFA-B2AB-053E8A443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3" name="Group 746">
              <a:extLst>
                <a:ext uri="{FF2B5EF4-FFF2-40B4-BE49-F238E27FC236}">
                  <a16:creationId xmlns:a16="http://schemas.microsoft.com/office/drawing/2014/main" id="{924349FC-A2DE-4EC8-8402-C20FFA81F3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>
                <a:extLst>
                  <a:ext uri="{FF2B5EF4-FFF2-40B4-BE49-F238E27FC236}">
                    <a16:creationId xmlns:a16="http://schemas.microsoft.com/office/drawing/2014/main" id="{664AF95F-5F0B-4ED9-8788-42C5B8C69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42" name="Rectangle 410">
                <a:extLst>
                  <a:ext uri="{FF2B5EF4-FFF2-40B4-BE49-F238E27FC236}">
                    <a16:creationId xmlns:a16="http://schemas.microsoft.com/office/drawing/2014/main" id="{43505E5E-37BB-4F2E-98D3-5580AEFE7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43" name="Oval 411">
                <a:extLst>
                  <a:ext uri="{FF2B5EF4-FFF2-40B4-BE49-F238E27FC236}">
                    <a16:creationId xmlns:a16="http://schemas.microsoft.com/office/drawing/2014/main" id="{992B5981-0DA2-41C7-8F57-D7AE3E9C4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44" name="Group 750">
                <a:extLst>
                  <a:ext uri="{FF2B5EF4-FFF2-40B4-BE49-F238E27FC236}">
                    <a16:creationId xmlns:a16="http://schemas.microsoft.com/office/drawing/2014/main" id="{8307B233-9B2D-4E19-8069-61D4D8FAFA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>
                  <a:extLst>
                    <a:ext uri="{FF2B5EF4-FFF2-40B4-BE49-F238E27FC236}">
                      <a16:creationId xmlns:a16="http://schemas.microsoft.com/office/drawing/2014/main" id="{43A4CB11-2B7F-4470-917C-327DC3DB6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48" name="Freeform 752">
                  <a:extLst>
                    <a:ext uri="{FF2B5EF4-FFF2-40B4-BE49-F238E27FC236}">
                      <a16:creationId xmlns:a16="http://schemas.microsoft.com/office/drawing/2014/main" id="{42308227-5441-4FDA-9B21-6D8F01411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45" name="Line 753">
                <a:extLst>
                  <a:ext uri="{FF2B5EF4-FFF2-40B4-BE49-F238E27FC236}">
                    <a16:creationId xmlns:a16="http://schemas.microsoft.com/office/drawing/2014/main" id="{7986FC00-1758-4E59-925C-01703F735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6" name="Line 754">
                <a:extLst>
                  <a:ext uri="{FF2B5EF4-FFF2-40B4-BE49-F238E27FC236}">
                    <a16:creationId xmlns:a16="http://schemas.microsoft.com/office/drawing/2014/main" id="{AC3A2EF2-DAA1-403C-B9F0-351784E90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4" name="Group 764">
              <a:extLst>
                <a:ext uri="{FF2B5EF4-FFF2-40B4-BE49-F238E27FC236}">
                  <a16:creationId xmlns:a16="http://schemas.microsoft.com/office/drawing/2014/main" id="{53E10DC6-F175-406F-B840-BB7072655E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>
                <a:extLst>
                  <a:ext uri="{FF2B5EF4-FFF2-40B4-BE49-F238E27FC236}">
                    <a16:creationId xmlns:a16="http://schemas.microsoft.com/office/drawing/2014/main" id="{4935CE41-574D-4038-80CB-E81D469F9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34" name="Rectangle 410">
                <a:extLst>
                  <a:ext uri="{FF2B5EF4-FFF2-40B4-BE49-F238E27FC236}">
                    <a16:creationId xmlns:a16="http://schemas.microsoft.com/office/drawing/2014/main" id="{8A2F0165-7D9A-46FC-B928-A8289B355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35" name="Oval 411">
                <a:extLst>
                  <a:ext uri="{FF2B5EF4-FFF2-40B4-BE49-F238E27FC236}">
                    <a16:creationId xmlns:a16="http://schemas.microsoft.com/office/drawing/2014/main" id="{EC4D7D33-9C16-4444-89A2-C552C9F9D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36" name="Group 768">
                <a:extLst>
                  <a:ext uri="{FF2B5EF4-FFF2-40B4-BE49-F238E27FC236}">
                    <a16:creationId xmlns:a16="http://schemas.microsoft.com/office/drawing/2014/main" id="{DC6658FE-B40F-4983-9675-D75D794236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>
                  <a:extLst>
                    <a:ext uri="{FF2B5EF4-FFF2-40B4-BE49-F238E27FC236}">
                      <a16:creationId xmlns:a16="http://schemas.microsoft.com/office/drawing/2014/main" id="{EB08B1D5-FF8C-46C4-B63F-3CAA74C6CE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40" name="Freeform 770">
                  <a:extLst>
                    <a:ext uri="{FF2B5EF4-FFF2-40B4-BE49-F238E27FC236}">
                      <a16:creationId xmlns:a16="http://schemas.microsoft.com/office/drawing/2014/main" id="{B53D8A1C-BDED-4459-AE2E-2888AF3C2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37" name="Line 771">
                <a:extLst>
                  <a:ext uri="{FF2B5EF4-FFF2-40B4-BE49-F238E27FC236}">
                    <a16:creationId xmlns:a16="http://schemas.microsoft.com/office/drawing/2014/main" id="{7E31DF10-BC84-47DA-98AC-37BA2A554C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8" name="Line 772">
                <a:extLst>
                  <a:ext uri="{FF2B5EF4-FFF2-40B4-BE49-F238E27FC236}">
                    <a16:creationId xmlns:a16="http://schemas.microsoft.com/office/drawing/2014/main" id="{DDE3F8D4-0700-4D15-80BE-06B28438B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5" name="Line 782">
              <a:extLst>
                <a:ext uri="{FF2B5EF4-FFF2-40B4-BE49-F238E27FC236}">
                  <a16:creationId xmlns:a16="http://schemas.microsoft.com/office/drawing/2014/main" id="{7B6A90B6-19C5-487A-AFDF-325486F6C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96" name="Group 801">
              <a:extLst>
                <a:ext uri="{FF2B5EF4-FFF2-40B4-BE49-F238E27FC236}">
                  <a16:creationId xmlns:a16="http://schemas.microsoft.com/office/drawing/2014/main" id="{6BD1FD8D-FC94-48A7-9570-69FB3C4E39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>
                <a:extLst>
                  <a:ext uri="{FF2B5EF4-FFF2-40B4-BE49-F238E27FC236}">
                    <a16:creationId xmlns:a16="http://schemas.microsoft.com/office/drawing/2014/main" id="{4F545D73-C9E3-4077-9C29-983D7A66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26" name="Rectangle 410">
                <a:extLst>
                  <a:ext uri="{FF2B5EF4-FFF2-40B4-BE49-F238E27FC236}">
                    <a16:creationId xmlns:a16="http://schemas.microsoft.com/office/drawing/2014/main" id="{B331F365-7337-44D1-889A-7582BC68A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27" name="Oval 411">
                <a:extLst>
                  <a:ext uri="{FF2B5EF4-FFF2-40B4-BE49-F238E27FC236}">
                    <a16:creationId xmlns:a16="http://schemas.microsoft.com/office/drawing/2014/main" id="{2B3D8CFD-CFBC-4552-8A97-DD3211F2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28" name="Group 805">
                <a:extLst>
                  <a:ext uri="{FF2B5EF4-FFF2-40B4-BE49-F238E27FC236}">
                    <a16:creationId xmlns:a16="http://schemas.microsoft.com/office/drawing/2014/main" id="{95368431-CB30-42F2-AE7B-FEAA4B582E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>
                  <a:extLst>
                    <a:ext uri="{FF2B5EF4-FFF2-40B4-BE49-F238E27FC236}">
                      <a16:creationId xmlns:a16="http://schemas.microsoft.com/office/drawing/2014/main" id="{53E1B25A-034C-4243-ADC8-43881F1EA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32" name="Freeform 807">
                  <a:extLst>
                    <a:ext uri="{FF2B5EF4-FFF2-40B4-BE49-F238E27FC236}">
                      <a16:creationId xmlns:a16="http://schemas.microsoft.com/office/drawing/2014/main" id="{34EB956B-3007-47C4-BA34-F5431D6DA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29" name="Line 808">
                <a:extLst>
                  <a:ext uri="{FF2B5EF4-FFF2-40B4-BE49-F238E27FC236}">
                    <a16:creationId xmlns:a16="http://schemas.microsoft.com/office/drawing/2014/main" id="{C9C36BC4-1F0E-43E5-A177-F91518482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0" name="Line 809">
                <a:extLst>
                  <a:ext uri="{FF2B5EF4-FFF2-40B4-BE49-F238E27FC236}">
                    <a16:creationId xmlns:a16="http://schemas.microsoft.com/office/drawing/2014/main" id="{01B19389-86BD-4B36-BF2B-B5D9B1CC3A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7" name="Group 810">
              <a:extLst>
                <a:ext uri="{FF2B5EF4-FFF2-40B4-BE49-F238E27FC236}">
                  <a16:creationId xmlns:a16="http://schemas.microsoft.com/office/drawing/2014/main" id="{C7249FDE-067C-4939-B022-9716E21ED2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>
                <a:extLst>
                  <a:ext uri="{FF2B5EF4-FFF2-40B4-BE49-F238E27FC236}">
                    <a16:creationId xmlns:a16="http://schemas.microsoft.com/office/drawing/2014/main" id="{495F4D4E-0C0E-42D6-834D-8FA4614B7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18" name="Rectangle 410">
                <a:extLst>
                  <a:ext uri="{FF2B5EF4-FFF2-40B4-BE49-F238E27FC236}">
                    <a16:creationId xmlns:a16="http://schemas.microsoft.com/office/drawing/2014/main" id="{6B8CB6F4-D8B4-474C-8858-94B8B6B8A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19" name="Oval 411">
                <a:extLst>
                  <a:ext uri="{FF2B5EF4-FFF2-40B4-BE49-F238E27FC236}">
                    <a16:creationId xmlns:a16="http://schemas.microsoft.com/office/drawing/2014/main" id="{D27A5392-C275-4168-8ED5-1935A9FD4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20" name="Group 814">
                <a:extLst>
                  <a:ext uri="{FF2B5EF4-FFF2-40B4-BE49-F238E27FC236}">
                    <a16:creationId xmlns:a16="http://schemas.microsoft.com/office/drawing/2014/main" id="{F2F862CE-29E5-4F86-B293-C7FB8AD343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>
                  <a:extLst>
                    <a:ext uri="{FF2B5EF4-FFF2-40B4-BE49-F238E27FC236}">
                      <a16:creationId xmlns:a16="http://schemas.microsoft.com/office/drawing/2014/main" id="{2642B3CA-B2F6-4B80-A921-C191EE051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24" name="Freeform 816">
                  <a:extLst>
                    <a:ext uri="{FF2B5EF4-FFF2-40B4-BE49-F238E27FC236}">
                      <a16:creationId xmlns:a16="http://schemas.microsoft.com/office/drawing/2014/main" id="{A0ED5533-E9E8-47A9-8135-8C9BBE0B8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21" name="Line 817">
                <a:extLst>
                  <a:ext uri="{FF2B5EF4-FFF2-40B4-BE49-F238E27FC236}">
                    <a16:creationId xmlns:a16="http://schemas.microsoft.com/office/drawing/2014/main" id="{643DDF4F-E582-4014-AE7F-E15C28CB4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2" name="Line 818">
                <a:extLst>
                  <a:ext uri="{FF2B5EF4-FFF2-40B4-BE49-F238E27FC236}">
                    <a16:creationId xmlns:a16="http://schemas.microsoft.com/office/drawing/2014/main" id="{5BE007D2-024F-489F-9558-50F6F4289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8" name="Group 819">
              <a:extLst>
                <a:ext uri="{FF2B5EF4-FFF2-40B4-BE49-F238E27FC236}">
                  <a16:creationId xmlns:a16="http://schemas.microsoft.com/office/drawing/2014/main" id="{6FFB735C-4E97-4E06-B9C2-79889E2B47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>
                <a:extLst>
                  <a:ext uri="{FF2B5EF4-FFF2-40B4-BE49-F238E27FC236}">
                    <a16:creationId xmlns:a16="http://schemas.microsoft.com/office/drawing/2014/main" id="{D64ECB9E-B7A9-4929-A332-061817196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10" name="Rectangle 410">
                <a:extLst>
                  <a:ext uri="{FF2B5EF4-FFF2-40B4-BE49-F238E27FC236}">
                    <a16:creationId xmlns:a16="http://schemas.microsoft.com/office/drawing/2014/main" id="{E1C7D3F7-ABF9-4A58-8D1C-FB9C136C1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11" name="Oval 411">
                <a:extLst>
                  <a:ext uri="{FF2B5EF4-FFF2-40B4-BE49-F238E27FC236}">
                    <a16:creationId xmlns:a16="http://schemas.microsoft.com/office/drawing/2014/main" id="{C00F6915-C2BE-4DB1-8AC2-2AB873B33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12" name="Group 823">
                <a:extLst>
                  <a:ext uri="{FF2B5EF4-FFF2-40B4-BE49-F238E27FC236}">
                    <a16:creationId xmlns:a16="http://schemas.microsoft.com/office/drawing/2014/main" id="{33D813EE-AA78-426E-B236-7A5245F3C6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>
                  <a:extLst>
                    <a:ext uri="{FF2B5EF4-FFF2-40B4-BE49-F238E27FC236}">
                      <a16:creationId xmlns:a16="http://schemas.microsoft.com/office/drawing/2014/main" id="{5CB6F5B7-9D72-45E4-BF86-A882E6A8E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16" name="Freeform 825">
                  <a:extLst>
                    <a:ext uri="{FF2B5EF4-FFF2-40B4-BE49-F238E27FC236}">
                      <a16:creationId xmlns:a16="http://schemas.microsoft.com/office/drawing/2014/main" id="{DB4D9301-6D4C-47FD-8C99-92F736F55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13" name="Line 826">
                <a:extLst>
                  <a:ext uri="{FF2B5EF4-FFF2-40B4-BE49-F238E27FC236}">
                    <a16:creationId xmlns:a16="http://schemas.microsoft.com/office/drawing/2014/main" id="{782549AD-A25C-4462-BD2A-2B37B91548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4" name="Line 827">
                <a:extLst>
                  <a:ext uri="{FF2B5EF4-FFF2-40B4-BE49-F238E27FC236}">
                    <a16:creationId xmlns:a16="http://schemas.microsoft.com/office/drawing/2014/main" id="{4D8AC2C5-C744-4B72-B694-1A3A99794C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9" name="Group 828">
              <a:extLst>
                <a:ext uri="{FF2B5EF4-FFF2-40B4-BE49-F238E27FC236}">
                  <a16:creationId xmlns:a16="http://schemas.microsoft.com/office/drawing/2014/main" id="{A409B232-51E2-4095-8275-012690E55E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>
                <a:extLst>
                  <a:ext uri="{FF2B5EF4-FFF2-40B4-BE49-F238E27FC236}">
                    <a16:creationId xmlns:a16="http://schemas.microsoft.com/office/drawing/2014/main" id="{43CE793F-893B-4363-840A-2A8CCFF36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02" name="Rectangle 410">
                <a:extLst>
                  <a:ext uri="{FF2B5EF4-FFF2-40B4-BE49-F238E27FC236}">
                    <a16:creationId xmlns:a16="http://schemas.microsoft.com/office/drawing/2014/main" id="{4278B3D5-DBB8-4598-B6F4-88BCFB97B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03" name="Oval 411">
                <a:extLst>
                  <a:ext uri="{FF2B5EF4-FFF2-40B4-BE49-F238E27FC236}">
                    <a16:creationId xmlns:a16="http://schemas.microsoft.com/office/drawing/2014/main" id="{E2D3A251-EC92-4A44-9743-8A6DCCC32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04" name="Group 832">
                <a:extLst>
                  <a:ext uri="{FF2B5EF4-FFF2-40B4-BE49-F238E27FC236}">
                    <a16:creationId xmlns:a16="http://schemas.microsoft.com/office/drawing/2014/main" id="{2791B34B-9609-438A-8620-0E4C99F0AE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>
                  <a:extLst>
                    <a:ext uri="{FF2B5EF4-FFF2-40B4-BE49-F238E27FC236}">
                      <a16:creationId xmlns:a16="http://schemas.microsoft.com/office/drawing/2014/main" id="{F8EFCB57-1713-4554-A915-C5F9570A18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08" name="Freeform 834">
                  <a:extLst>
                    <a:ext uri="{FF2B5EF4-FFF2-40B4-BE49-F238E27FC236}">
                      <a16:creationId xmlns:a16="http://schemas.microsoft.com/office/drawing/2014/main" id="{B5780856-3439-4035-B489-512A6C96D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05" name="Line 835">
                <a:extLst>
                  <a:ext uri="{FF2B5EF4-FFF2-40B4-BE49-F238E27FC236}">
                    <a16:creationId xmlns:a16="http://schemas.microsoft.com/office/drawing/2014/main" id="{37111D72-7225-4DD5-919A-3B7624B67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6" name="Line 836">
                <a:extLst>
                  <a:ext uri="{FF2B5EF4-FFF2-40B4-BE49-F238E27FC236}">
                    <a16:creationId xmlns:a16="http://schemas.microsoft.com/office/drawing/2014/main" id="{580917C3-F65C-4EAD-BE87-1BCA2A1FB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00" name="Group 846">
              <a:extLst>
                <a:ext uri="{FF2B5EF4-FFF2-40B4-BE49-F238E27FC236}">
                  <a16:creationId xmlns:a16="http://schemas.microsoft.com/office/drawing/2014/main" id="{EF89413E-AF09-41BB-8BAB-7C871B2AD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>
                <a:extLst>
                  <a:ext uri="{FF2B5EF4-FFF2-40B4-BE49-F238E27FC236}">
                    <a16:creationId xmlns:a16="http://schemas.microsoft.com/office/drawing/2014/main" id="{FB079B24-D3FE-4675-8ED9-A97F20C1E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6" name="Line 271">
                <a:extLst>
                  <a:ext uri="{FF2B5EF4-FFF2-40B4-BE49-F238E27FC236}">
                    <a16:creationId xmlns:a16="http://schemas.microsoft.com/office/drawing/2014/main" id="{487DF0C5-BB6F-4C5E-81C4-A08200D83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7" name="Line 272">
                <a:extLst>
                  <a:ext uri="{FF2B5EF4-FFF2-40B4-BE49-F238E27FC236}">
                    <a16:creationId xmlns:a16="http://schemas.microsoft.com/office/drawing/2014/main" id="{5D665819-C66F-4F82-A534-F49C1FC16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8" name="Line 273">
                <a:extLst>
                  <a:ext uri="{FF2B5EF4-FFF2-40B4-BE49-F238E27FC236}">
                    <a16:creationId xmlns:a16="http://schemas.microsoft.com/office/drawing/2014/main" id="{42330273-827A-4250-8E31-D0F8C7ED9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9" name="Line 274">
                <a:extLst>
                  <a:ext uri="{FF2B5EF4-FFF2-40B4-BE49-F238E27FC236}">
                    <a16:creationId xmlns:a16="http://schemas.microsoft.com/office/drawing/2014/main" id="{550EF261-018C-405A-A324-9E0F88362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0" name="Line 275">
                <a:extLst>
                  <a:ext uri="{FF2B5EF4-FFF2-40B4-BE49-F238E27FC236}">
                    <a16:creationId xmlns:a16="http://schemas.microsoft.com/office/drawing/2014/main" id="{DE0D4083-400F-44F2-9796-A31F29813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1" name="Line 276">
                <a:extLst>
                  <a:ext uri="{FF2B5EF4-FFF2-40B4-BE49-F238E27FC236}">
                    <a16:creationId xmlns:a16="http://schemas.microsoft.com/office/drawing/2014/main" id="{56B67F9D-85D9-4BCF-AA90-9AB31C6A8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2" name="Line 277">
                <a:extLst>
                  <a:ext uri="{FF2B5EF4-FFF2-40B4-BE49-F238E27FC236}">
                    <a16:creationId xmlns:a16="http://schemas.microsoft.com/office/drawing/2014/main" id="{34E2C4C5-4D95-4175-BCC2-BBF797421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3" name="Line 278">
                <a:extLst>
                  <a:ext uri="{FF2B5EF4-FFF2-40B4-BE49-F238E27FC236}">
                    <a16:creationId xmlns:a16="http://schemas.microsoft.com/office/drawing/2014/main" id="{35DC02E5-F143-4E7C-A968-02E8550B5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4" name="Line 279">
                <a:extLst>
                  <a:ext uri="{FF2B5EF4-FFF2-40B4-BE49-F238E27FC236}">
                    <a16:creationId xmlns:a16="http://schemas.microsoft.com/office/drawing/2014/main" id="{0A56E593-0997-4DCD-BFBE-F480750A9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5" name="Line 280">
                <a:extLst>
                  <a:ext uri="{FF2B5EF4-FFF2-40B4-BE49-F238E27FC236}">
                    <a16:creationId xmlns:a16="http://schemas.microsoft.com/office/drawing/2014/main" id="{B1808A19-9326-4C00-900D-A6EA0B8EB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6" name="Line 281">
                <a:extLst>
                  <a:ext uri="{FF2B5EF4-FFF2-40B4-BE49-F238E27FC236}">
                    <a16:creationId xmlns:a16="http://schemas.microsoft.com/office/drawing/2014/main" id="{1AF22F61-AB0F-485A-ABEB-677B52A95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7" name="Line 282">
                <a:extLst>
                  <a:ext uri="{FF2B5EF4-FFF2-40B4-BE49-F238E27FC236}">
                    <a16:creationId xmlns:a16="http://schemas.microsoft.com/office/drawing/2014/main" id="{80B3F791-C81E-4900-AB46-B65ACDC68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8" name="Line 283">
                <a:extLst>
                  <a:ext uri="{FF2B5EF4-FFF2-40B4-BE49-F238E27FC236}">
                    <a16:creationId xmlns:a16="http://schemas.microsoft.com/office/drawing/2014/main" id="{077374B1-3753-43D0-9295-E83A7266E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9" name="Line 284">
                <a:extLst>
                  <a:ext uri="{FF2B5EF4-FFF2-40B4-BE49-F238E27FC236}">
                    <a16:creationId xmlns:a16="http://schemas.microsoft.com/office/drawing/2014/main" id="{2B6CE3A5-8B19-4FC8-9009-8F8FA7A30F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00" name="Oval 862">
                <a:extLst>
                  <a:ext uri="{FF2B5EF4-FFF2-40B4-BE49-F238E27FC236}">
                    <a16:creationId xmlns:a16="http://schemas.microsoft.com/office/drawing/2014/main" id="{09D33D65-9F6C-42DA-BEA4-7B96ABD23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5901" name="Picture 915" descr="access_point_stylized_small">
              <a:extLst>
                <a:ext uri="{FF2B5EF4-FFF2-40B4-BE49-F238E27FC236}">
                  <a16:creationId xmlns:a16="http://schemas.microsoft.com/office/drawing/2014/main" id="{ADBA49E3-11F3-4FB2-B456-90B21F462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>
              <a:extLst>
                <a:ext uri="{FF2B5EF4-FFF2-40B4-BE49-F238E27FC236}">
                  <a16:creationId xmlns:a16="http://schemas.microsoft.com/office/drawing/2014/main" id="{95D06809-E31B-4398-95C5-39E60FCE4C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03" name="Group 919">
              <a:extLst>
                <a:ext uri="{FF2B5EF4-FFF2-40B4-BE49-F238E27FC236}">
                  <a16:creationId xmlns:a16="http://schemas.microsoft.com/office/drawing/2014/main" id="{C8E49EC9-EC59-4708-965D-161445311CC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>
                <a:extLst>
                  <a:ext uri="{FF2B5EF4-FFF2-40B4-BE49-F238E27FC236}">
                    <a16:creationId xmlns:a16="http://schemas.microsoft.com/office/drawing/2014/main" id="{0545F150-E8A0-4FD5-96E4-410250F3B8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>
                <a:extLst>
                  <a:ext uri="{FF2B5EF4-FFF2-40B4-BE49-F238E27FC236}">
                    <a16:creationId xmlns:a16="http://schemas.microsoft.com/office/drawing/2014/main" id="{1AB786FF-F29A-432F-89E5-0B6F864A9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4" name="Group 922">
              <a:extLst>
                <a:ext uri="{FF2B5EF4-FFF2-40B4-BE49-F238E27FC236}">
                  <a16:creationId xmlns:a16="http://schemas.microsoft.com/office/drawing/2014/main" id="{9A705313-C160-40A7-82D7-25AF1269847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>
                <a:extLst>
                  <a:ext uri="{FF2B5EF4-FFF2-40B4-BE49-F238E27FC236}">
                    <a16:creationId xmlns:a16="http://schemas.microsoft.com/office/drawing/2014/main" id="{0CFB8072-7E48-47EE-BDE2-11EC9518D9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>
                <a:extLst>
                  <a:ext uri="{FF2B5EF4-FFF2-40B4-BE49-F238E27FC236}">
                    <a16:creationId xmlns:a16="http://schemas.microsoft.com/office/drawing/2014/main" id="{3BAD69A5-4688-460F-84E3-6BDBD2C9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5" name="Group 925">
              <a:extLst>
                <a:ext uri="{FF2B5EF4-FFF2-40B4-BE49-F238E27FC236}">
                  <a16:creationId xmlns:a16="http://schemas.microsoft.com/office/drawing/2014/main" id="{3644DBA8-1B93-4B80-88F7-CC62B8142A1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>
                <a:extLst>
                  <a:ext uri="{FF2B5EF4-FFF2-40B4-BE49-F238E27FC236}">
                    <a16:creationId xmlns:a16="http://schemas.microsoft.com/office/drawing/2014/main" id="{68A694BC-C237-471C-A0AB-BEBB16602B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>
                <a:extLst>
                  <a:ext uri="{FF2B5EF4-FFF2-40B4-BE49-F238E27FC236}">
                    <a16:creationId xmlns:a16="http://schemas.microsoft.com/office/drawing/2014/main" id="{DB533F46-BFC6-4CE0-8DF8-92F0D57D1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6" name="Group 928">
              <a:extLst>
                <a:ext uri="{FF2B5EF4-FFF2-40B4-BE49-F238E27FC236}">
                  <a16:creationId xmlns:a16="http://schemas.microsoft.com/office/drawing/2014/main" id="{64CACE6E-A6E9-41A8-AFD5-54B9379CFD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>
                <a:extLst>
                  <a:ext uri="{FF2B5EF4-FFF2-40B4-BE49-F238E27FC236}">
                    <a16:creationId xmlns:a16="http://schemas.microsoft.com/office/drawing/2014/main" id="{D3B88FC7-6491-43B8-BC10-0C87EBAE40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>
                <a:extLst>
                  <a:ext uri="{FF2B5EF4-FFF2-40B4-BE49-F238E27FC236}">
                    <a16:creationId xmlns:a16="http://schemas.microsoft.com/office/drawing/2014/main" id="{2AB92517-3F4A-4149-A105-F2F26CE3E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5907" name="Picture 933" descr="iphone_stylized_small">
              <a:extLst>
                <a:ext uri="{FF2B5EF4-FFF2-40B4-BE49-F238E27FC236}">
                  <a16:creationId xmlns:a16="http://schemas.microsoft.com/office/drawing/2014/main" id="{8FE76C18-C010-4FBE-B08D-4E7A8CC94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>
              <a:extLst>
                <a:ext uri="{FF2B5EF4-FFF2-40B4-BE49-F238E27FC236}">
                  <a16:creationId xmlns:a16="http://schemas.microsoft.com/office/drawing/2014/main" id="{205F7A49-F2F8-4D60-8A66-DC51DA548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>
              <a:extLst>
                <a:ext uri="{FF2B5EF4-FFF2-40B4-BE49-F238E27FC236}">
                  <a16:creationId xmlns:a16="http://schemas.microsoft.com/office/drawing/2014/main" id="{484EA975-E30E-465B-AA67-8FC559B51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>
              <a:extLst>
                <a:ext uri="{FF2B5EF4-FFF2-40B4-BE49-F238E27FC236}">
                  <a16:creationId xmlns:a16="http://schemas.microsoft.com/office/drawing/2014/main" id="{A4530369-8DC1-4042-AF00-69E7225DE4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>
                <a:extLst>
                  <a:ext uri="{FF2B5EF4-FFF2-40B4-BE49-F238E27FC236}">
                    <a16:creationId xmlns:a16="http://schemas.microsoft.com/office/drawing/2014/main" id="{281F979D-CA82-4832-BC68-C794E7762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6" name="Rectangle 940">
                <a:extLst>
                  <a:ext uri="{FF2B5EF4-FFF2-40B4-BE49-F238E27FC236}">
                    <a16:creationId xmlns:a16="http://schemas.microsoft.com/office/drawing/2014/main" id="{11936162-08A9-4AE4-BCFC-027479CEF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47" name="Freeform 941">
                <a:extLst>
                  <a:ext uri="{FF2B5EF4-FFF2-40B4-BE49-F238E27FC236}">
                    <a16:creationId xmlns:a16="http://schemas.microsoft.com/office/drawing/2014/main" id="{D9E3B0BB-66FC-4CE5-B60F-0043E1802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8" name="Freeform 942">
                <a:extLst>
                  <a:ext uri="{FF2B5EF4-FFF2-40B4-BE49-F238E27FC236}">
                    <a16:creationId xmlns:a16="http://schemas.microsoft.com/office/drawing/2014/main" id="{44B28888-63E5-4FB6-95F9-DD7A4BF79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9" name="Rectangle 943">
                <a:extLst>
                  <a:ext uri="{FF2B5EF4-FFF2-40B4-BE49-F238E27FC236}">
                    <a16:creationId xmlns:a16="http://schemas.microsoft.com/office/drawing/2014/main" id="{5696DB40-BFA2-4A81-A709-FD1D1A116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0" name="Group 944">
                <a:extLst>
                  <a:ext uri="{FF2B5EF4-FFF2-40B4-BE49-F238E27FC236}">
                    <a16:creationId xmlns:a16="http://schemas.microsoft.com/office/drawing/2014/main" id="{B8DBDFB6-986A-4C07-A367-2811DAB22E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>
                  <a:extLst>
                    <a:ext uri="{FF2B5EF4-FFF2-40B4-BE49-F238E27FC236}">
                      <a16:creationId xmlns:a16="http://schemas.microsoft.com/office/drawing/2014/main" id="{59EA5BDE-A274-4569-AE48-63D889967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6" name="AutoShape 946">
                  <a:extLst>
                    <a:ext uri="{FF2B5EF4-FFF2-40B4-BE49-F238E27FC236}">
                      <a16:creationId xmlns:a16="http://schemas.microsoft.com/office/drawing/2014/main" id="{BBCA4469-0BF5-46B8-998E-E17B7CF0AF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1" name="Rectangle 947">
                <a:extLst>
                  <a:ext uri="{FF2B5EF4-FFF2-40B4-BE49-F238E27FC236}">
                    <a16:creationId xmlns:a16="http://schemas.microsoft.com/office/drawing/2014/main" id="{A6A77867-C218-469E-8609-9617C76A2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2" name="Group 948">
                <a:extLst>
                  <a:ext uri="{FF2B5EF4-FFF2-40B4-BE49-F238E27FC236}">
                    <a16:creationId xmlns:a16="http://schemas.microsoft.com/office/drawing/2014/main" id="{B2E79E59-B5C2-4952-8534-778E662B7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>
                  <a:extLst>
                    <a:ext uri="{FF2B5EF4-FFF2-40B4-BE49-F238E27FC236}">
                      <a16:creationId xmlns:a16="http://schemas.microsoft.com/office/drawing/2014/main" id="{C016C3FE-46D2-40ED-B5D5-6D5A93582F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4" name="AutoShape 950">
                  <a:extLst>
                    <a:ext uri="{FF2B5EF4-FFF2-40B4-BE49-F238E27FC236}">
                      <a16:creationId xmlns:a16="http://schemas.microsoft.com/office/drawing/2014/main" id="{C6E3DD43-C802-4ECC-BD7C-11D6017B4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3" name="Rectangle 951">
                <a:extLst>
                  <a:ext uri="{FF2B5EF4-FFF2-40B4-BE49-F238E27FC236}">
                    <a16:creationId xmlns:a16="http://schemas.microsoft.com/office/drawing/2014/main" id="{9A926A4A-57BE-459E-A647-89158E6F8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54" name="Rectangle 952">
                <a:extLst>
                  <a:ext uri="{FF2B5EF4-FFF2-40B4-BE49-F238E27FC236}">
                    <a16:creationId xmlns:a16="http://schemas.microsoft.com/office/drawing/2014/main" id="{CD00E436-09DC-424E-BAF2-322EC58FE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5" name="Group 953">
                <a:extLst>
                  <a:ext uri="{FF2B5EF4-FFF2-40B4-BE49-F238E27FC236}">
                    <a16:creationId xmlns:a16="http://schemas.microsoft.com/office/drawing/2014/main" id="{A32D0B76-5B0E-4B4E-A193-E08AD69AA0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>
                  <a:extLst>
                    <a:ext uri="{FF2B5EF4-FFF2-40B4-BE49-F238E27FC236}">
                      <a16:creationId xmlns:a16="http://schemas.microsoft.com/office/drawing/2014/main" id="{6850A4CA-5689-45BA-819E-A089BB012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2" name="AutoShape 955">
                  <a:extLst>
                    <a:ext uri="{FF2B5EF4-FFF2-40B4-BE49-F238E27FC236}">
                      <a16:creationId xmlns:a16="http://schemas.microsoft.com/office/drawing/2014/main" id="{25169DC8-8B1D-461D-BCDD-75ACDC9178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6" name="Freeform 956">
                <a:extLst>
                  <a:ext uri="{FF2B5EF4-FFF2-40B4-BE49-F238E27FC236}">
                    <a16:creationId xmlns:a16="http://schemas.microsoft.com/office/drawing/2014/main" id="{A1B49722-5FBC-4C07-BCFD-3E84A205A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357" name="Group 957">
                <a:extLst>
                  <a:ext uri="{FF2B5EF4-FFF2-40B4-BE49-F238E27FC236}">
                    <a16:creationId xmlns:a16="http://schemas.microsoft.com/office/drawing/2014/main" id="{BFE4DEF2-E617-4C46-AB09-1663D7E8D6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>
                  <a:extLst>
                    <a:ext uri="{FF2B5EF4-FFF2-40B4-BE49-F238E27FC236}">
                      <a16:creationId xmlns:a16="http://schemas.microsoft.com/office/drawing/2014/main" id="{5282CA4D-06BF-4AEA-9A7C-68825AFAB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0" name="AutoShape 959">
                  <a:extLst>
                    <a:ext uri="{FF2B5EF4-FFF2-40B4-BE49-F238E27FC236}">
                      <a16:creationId xmlns:a16="http://schemas.microsoft.com/office/drawing/2014/main" id="{2E54102A-1C22-47CB-B33E-5C21AD047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8" name="Rectangle 960">
                <a:extLst>
                  <a:ext uri="{FF2B5EF4-FFF2-40B4-BE49-F238E27FC236}">
                    <a16:creationId xmlns:a16="http://schemas.microsoft.com/office/drawing/2014/main" id="{4870A05B-E010-4415-9AB5-D472C000D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59" name="Freeform 961">
                <a:extLst>
                  <a:ext uri="{FF2B5EF4-FFF2-40B4-BE49-F238E27FC236}">
                    <a16:creationId xmlns:a16="http://schemas.microsoft.com/office/drawing/2014/main" id="{DBAC4A31-11B7-4E5E-B080-C05C9EEB8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0" name="Freeform 962">
                <a:extLst>
                  <a:ext uri="{FF2B5EF4-FFF2-40B4-BE49-F238E27FC236}">
                    <a16:creationId xmlns:a16="http://schemas.microsoft.com/office/drawing/2014/main" id="{B5417A66-80AB-422B-BB2A-401165774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1" name="Oval 963">
                <a:extLst>
                  <a:ext uri="{FF2B5EF4-FFF2-40B4-BE49-F238E27FC236}">
                    <a16:creationId xmlns:a16="http://schemas.microsoft.com/office/drawing/2014/main" id="{0D968DDE-29FE-4D81-BCCA-99007379E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2" name="Freeform 964">
                <a:extLst>
                  <a:ext uri="{FF2B5EF4-FFF2-40B4-BE49-F238E27FC236}">
                    <a16:creationId xmlns:a16="http://schemas.microsoft.com/office/drawing/2014/main" id="{6C53FFD4-95FF-4D9B-87B0-B2ADEFC1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3" name="AutoShape 965">
                <a:extLst>
                  <a:ext uri="{FF2B5EF4-FFF2-40B4-BE49-F238E27FC236}">
                    <a16:creationId xmlns:a16="http://schemas.microsoft.com/office/drawing/2014/main" id="{DD160543-74E9-4592-93DD-9AE2D4C8D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4" name="AutoShape 966">
                <a:extLst>
                  <a:ext uri="{FF2B5EF4-FFF2-40B4-BE49-F238E27FC236}">
                    <a16:creationId xmlns:a16="http://schemas.microsoft.com/office/drawing/2014/main" id="{A422395A-A959-40F8-BB87-3BA4C704F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5" name="Oval 967">
                <a:extLst>
                  <a:ext uri="{FF2B5EF4-FFF2-40B4-BE49-F238E27FC236}">
                    <a16:creationId xmlns:a16="http://schemas.microsoft.com/office/drawing/2014/main" id="{E767B737-6947-47A9-83F9-E5E2768F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6" name="Oval 968">
                <a:extLst>
                  <a:ext uri="{FF2B5EF4-FFF2-40B4-BE49-F238E27FC236}">
                    <a16:creationId xmlns:a16="http://schemas.microsoft.com/office/drawing/2014/main" id="{F81FFA7A-8C52-44F7-8FD8-A97B814BA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367" name="Oval 969">
                <a:extLst>
                  <a:ext uri="{FF2B5EF4-FFF2-40B4-BE49-F238E27FC236}">
                    <a16:creationId xmlns:a16="http://schemas.microsoft.com/office/drawing/2014/main" id="{011A4CAC-1418-4842-AB33-F3579BE2C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8" name="Rectangle 970">
                <a:extLst>
                  <a:ext uri="{FF2B5EF4-FFF2-40B4-BE49-F238E27FC236}">
                    <a16:creationId xmlns:a16="http://schemas.microsoft.com/office/drawing/2014/main" id="{8843F71A-6C9A-4154-8349-FB97B36E4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911" name="Group 971">
              <a:extLst>
                <a:ext uri="{FF2B5EF4-FFF2-40B4-BE49-F238E27FC236}">
                  <a16:creationId xmlns:a16="http://schemas.microsoft.com/office/drawing/2014/main" id="{EB2E6D4A-84F6-4DB0-96AC-979E832061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>
                <a:extLst>
                  <a:ext uri="{FF2B5EF4-FFF2-40B4-BE49-F238E27FC236}">
                    <a16:creationId xmlns:a16="http://schemas.microsoft.com/office/drawing/2014/main" id="{2186A988-82E0-4820-974C-E55A2C88D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4" name="Rectangle 973">
                <a:extLst>
                  <a:ext uri="{FF2B5EF4-FFF2-40B4-BE49-F238E27FC236}">
                    <a16:creationId xmlns:a16="http://schemas.microsoft.com/office/drawing/2014/main" id="{A576EE5A-4027-4955-AEE1-D43FA078D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15" name="Freeform 974">
                <a:extLst>
                  <a:ext uri="{FF2B5EF4-FFF2-40B4-BE49-F238E27FC236}">
                    <a16:creationId xmlns:a16="http://schemas.microsoft.com/office/drawing/2014/main" id="{6CCAC609-C875-414A-B84D-9AE5F7E1D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6" name="Freeform 975">
                <a:extLst>
                  <a:ext uri="{FF2B5EF4-FFF2-40B4-BE49-F238E27FC236}">
                    <a16:creationId xmlns:a16="http://schemas.microsoft.com/office/drawing/2014/main" id="{9D675B1B-D8A9-491A-AC99-BEA21084E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7" name="Rectangle 976">
                <a:extLst>
                  <a:ext uri="{FF2B5EF4-FFF2-40B4-BE49-F238E27FC236}">
                    <a16:creationId xmlns:a16="http://schemas.microsoft.com/office/drawing/2014/main" id="{96F97F4D-593F-4179-89EF-DEACEFC8E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18" name="Group 977">
                <a:extLst>
                  <a:ext uri="{FF2B5EF4-FFF2-40B4-BE49-F238E27FC236}">
                    <a16:creationId xmlns:a16="http://schemas.microsoft.com/office/drawing/2014/main" id="{2BB1BDF5-0A08-4FEE-A8AB-68DC863D67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>
                  <a:extLst>
                    <a:ext uri="{FF2B5EF4-FFF2-40B4-BE49-F238E27FC236}">
                      <a16:creationId xmlns:a16="http://schemas.microsoft.com/office/drawing/2014/main" id="{5873B6CC-A1CF-4D16-B47F-B5159B4A6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4" name="AutoShape 979">
                  <a:extLst>
                    <a:ext uri="{FF2B5EF4-FFF2-40B4-BE49-F238E27FC236}">
                      <a16:creationId xmlns:a16="http://schemas.microsoft.com/office/drawing/2014/main" id="{B983984B-4A90-497D-A2CA-A62A2A438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19" name="Rectangle 980">
                <a:extLst>
                  <a:ext uri="{FF2B5EF4-FFF2-40B4-BE49-F238E27FC236}">
                    <a16:creationId xmlns:a16="http://schemas.microsoft.com/office/drawing/2014/main" id="{71B626E5-26FD-4270-B19D-C82848E86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20" name="Group 981">
                <a:extLst>
                  <a:ext uri="{FF2B5EF4-FFF2-40B4-BE49-F238E27FC236}">
                    <a16:creationId xmlns:a16="http://schemas.microsoft.com/office/drawing/2014/main" id="{93503542-244C-4389-9359-7ACEB7679E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>
                  <a:extLst>
                    <a:ext uri="{FF2B5EF4-FFF2-40B4-BE49-F238E27FC236}">
                      <a16:creationId xmlns:a16="http://schemas.microsoft.com/office/drawing/2014/main" id="{D67F7535-7660-4A91-9F8A-229F5D41D9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2" name="AutoShape 983">
                  <a:extLst>
                    <a:ext uri="{FF2B5EF4-FFF2-40B4-BE49-F238E27FC236}">
                      <a16:creationId xmlns:a16="http://schemas.microsoft.com/office/drawing/2014/main" id="{149A76C4-3357-4395-935E-AA4CB1E9C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1" name="Rectangle 984">
                <a:extLst>
                  <a:ext uri="{FF2B5EF4-FFF2-40B4-BE49-F238E27FC236}">
                    <a16:creationId xmlns:a16="http://schemas.microsoft.com/office/drawing/2014/main" id="{E1070FE5-E86D-42E5-B6F0-818E2D21F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22" name="Rectangle 985">
                <a:extLst>
                  <a:ext uri="{FF2B5EF4-FFF2-40B4-BE49-F238E27FC236}">
                    <a16:creationId xmlns:a16="http://schemas.microsoft.com/office/drawing/2014/main" id="{2132FADF-60A2-444E-B53E-60EC668FD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23" name="Group 986">
                <a:extLst>
                  <a:ext uri="{FF2B5EF4-FFF2-40B4-BE49-F238E27FC236}">
                    <a16:creationId xmlns:a16="http://schemas.microsoft.com/office/drawing/2014/main" id="{F7F7B64A-0843-46D5-9D0E-EA6333DE28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>
                  <a:extLst>
                    <a:ext uri="{FF2B5EF4-FFF2-40B4-BE49-F238E27FC236}">
                      <a16:creationId xmlns:a16="http://schemas.microsoft.com/office/drawing/2014/main" id="{59793AA0-9496-4F33-B961-99C9C836C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0" name="AutoShape 988">
                  <a:extLst>
                    <a:ext uri="{FF2B5EF4-FFF2-40B4-BE49-F238E27FC236}">
                      <a16:creationId xmlns:a16="http://schemas.microsoft.com/office/drawing/2014/main" id="{FED06807-97C9-4580-A836-61C43E49F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4" name="Freeform 989">
                <a:extLst>
                  <a:ext uri="{FF2B5EF4-FFF2-40B4-BE49-F238E27FC236}">
                    <a16:creationId xmlns:a16="http://schemas.microsoft.com/office/drawing/2014/main" id="{BC3E6A4F-8B61-46F2-8919-63C0A2992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325" name="Group 990">
                <a:extLst>
                  <a:ext uri="{FF2B5EF4-FFF2-40B4-BE49-F238E27FC236}">
                    <a16:creationId xmlns:a16="http://schemas.microsoft.com/office/drawing/2014/main" id="{2F09BCB4-3CB1-4DED-B1FB-44C10655AE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>
                  <a:extLst>
                    <a:ext uri="{FF2B5EF4-FFF2-40B4-BE49-F238E27FC236}">
                      <a16:creationId xmlns:a16="http://schemas.microsoft.com/office/drawing/2014/main" id="{3F5F3332-5F4A-4D55-AB29-938E007BE4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38" name="AutoShape 992">
                  <a:extLst>
                    <a:ext uri="{FF2B5EF4-FFF2-40B4-BE49-F238E27FC236}">
                      <a16:creationId xmlns:a16="http://schemas.microsoft.com/office/drawing/2014/main" id="{5277FA5E-78CD-446F-B971-1336663DF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6" name="Rectangle 993">
                <a:extLst>
                  <a:ext uri="{FF2B5EF4-FFF2-40B4-BE49-F238E27FC236}">
                    <a16:creationId xmlns:a16="http://schemas.microsoft.com/office/drawing/2014/main" id="{B26CC09D-867A-46ED-93CD-7BB85B67A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27" name="Freeform 994">
                <a:extLst>
                  <a:ext uri="{FF2B5EF4-FFF2-40B4-BE49-F238E27FC236}">
                    <a16:creationId xmlns:a16="http://schemas.microsoft.com/office/drawing/2014/main" id="{BB0A4DB1-146A-4E75-88F6-4EC59A590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8" name="Freeform 995">
                <a:extLst>
                  <a:ext uri="{FF2B5EF4-FFF2-40B4-BE49-F238E27FC236}">
                    <a16:creationId xmlns:a16="http://schemas.microsoft.com/office/drawing/2014/main" id="{11300C6F-C301-4D13-928C-395ED929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9" name="Oval 996">
                <a:extLst>
                  <a:ext uri="{FF2B5EF4-FFF2-40B4-BE49-F238E27FC236}">
                    <a16:creationId xmlns:a16="http://schemas.microsoft.com/office/drawing/2014/main" id="{7ABB39FB-3186-4A07-8E78-8AEB78861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0" name="Freeform 997">
                <a:extLst>
                  <a:ext uri="{FF2B5EF4-FFF2-40B4-BE49-F238E27FC236}">
                    <a16:creationId xmlns:a16="http://schemas.microsoft.com/office/drawing/2014/main" id="{AB2D2C41-01F3-43C2-B70D-19319872B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1" name="AutoShape 998">
                <a:extLst>
                  <a:ext uri="{FF2B5EF4-FFF2-40B4-BE49-F238E27FC236}">
                    <a16:creationId xmlns:a16="http://schemas.microsoft.com/office/drawing/2014/main" id="{6ABCF133-B209-492E-8F90-A6AF9ADB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2" name="AutoShape 999">
                <a:extLst>
                  <a:ext uri="{FF2B5EF4-FFF2-40B4-BE49-F238E27FC236}">
                    <a16:creationId xmlns:a16="http://schemas.microsoft.com/office/drawing/2014/main" id="{7971B11A-A853-4809-9EC1-84B8C7D98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3" name="Oval 1000">
                <a:extLst>
                  <a:ext uri="{FF2B5EF4-FFF2-40B4-BE49-F238E27FC236}">
                    <a16:creationId xmlns:a16="http://schemas.microsoft.com/office/drawing/2014/main" id="{1AC6CC3E-EF4E-403B-8099-7E330B3C6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4" name="Oval 1001">
                <a:extLst>
                  <a:ext uri="{FF2B5EF4-FFF2-40B4-BE49-F238E27FC236}">
                    <a16:creationId xmlns:a16="http://schemas.microsoft.com/office/drawing/2014/main" id="{0CE35B25-15D5-4CAA-B428-2E25CE330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335" name="Oval 1002">
                <a:extLst>
                  <a:ext uri="{FF2B5EF4-FFF2-40B4-BE49-F238E27FC236}">
                    <a16:creationId xmlns:a16="http://schemas.microsoft.com/office/drawing/2014/main" id="{04BC0689-3FF1-48E7-AE50-DF963B4BA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6" name="Rectangle 1003">
                <a:extLst>
                  <a:ext uri="{FF2B5EF4-FFF2-40B4-BE49-F238E27FC236}">
                    <a16:creationId xmlns:a16="http://schemas.microsoft.com/office/drawing/2014/main" id="{04F4EFCB-FC79-44C6-B5BD-B0CC3041D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5912" name="Picture 1005" descr="antenna_stylized">
              <a:extLst>
                <a:ext uri="{FF2B5EF4-FFF2-40B4-BE49-F238E27FC236}">
                  <a16:creationId xmlns:a16="http://schemas.microsoft.com/office/drawing/2014/main" id="{3CF3081C-8DAC-4809-B062-6BF42DBC8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>
              <a:extLst>
                <a:ext uri="{FF2B5EF4-FFF2-40B4-BE49-F238E27FC236}">
                  <a16:creationId xmlns:a16="http://schemas.microsoft.com/office/drawing/2014/main" id="{B141DFA2-93C7-4D55-8906-00872DD82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>
              <a:extLst>
                <a:ext uri="{FF2B5EF4-FFF2-40B4-BE49-F238E27FC236}">
                  <a16:creationId xmlns:a16="http://schemas.microsoft.com/office/drawing/2014/main" id="{B1BF1711-D150-4AD9-903B-D25E5E094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15" name="Picture 1008" descr="screen">
              <a:extLst>
                <a:ext uri="{FF2B5EF4-FFF2-40B4-BE49-F238E27FC236}">
                  <a16:creationId xmlns:a16="http://schemas.microsoft.com/office/drawing/2014/main" id="{458A14D7-6CAC-48C5-927D-9E803A0EF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>
              <a:extLst>
                <a:ext uri="{FF2B5EF4-FFF2-40B4-BE49-F238E27FC236}">
                  <a16:creationId xmlns:a16="http://schemas.microsoft.com/office/drawing/2014/main" id="{E633AE03-2002-41F6-950B-A14C83D32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7" name="Freeform 1010">
              <a:extLst>
                <a:ext uri="{FF2B5EF4-FFF2-40B4-BE49-F238E27FC236}">
                  <a16:creationId xmlns:a16="http://schemas.microsoft.com/office/drawing/2014/main" id="{48196E52-5EC5-4D42-A259-78F5A48D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8" name="Freeform 1011">
              <a:extLst>
                <a:ext uri="{FF2B5EF4-FFF2-40B4-BE49-F238E27FC236}">
                  <a16:creationId xmlns:a16="http://schemas.microsoft.com/office/drawing/2014/main" id="{5C314D33-0156-4C9A-BB47-6AAA9C64F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9" name="Freeform 1012">
              <a:extLst>
                <a:ext uri="{FF2B5EF4-FFF2-40B4-BE49-F238E27FC236}">
                  <a16:creationId xmlns:a16="http://schemas.microsoft.com/office/drawing/2014/main" id="{DE6F1B7B-4012-4752-9E7F-89E392165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0" name="Freeform 1013">
              <a:extLst>
                <a:ext uri="{FF2B5EF4-FFF2-40B4-BE49-F238E27FC236}">
                  <a16:creationId xmlns:a16="http://schemas.microsoft.com/office/drawing/2014/main" id="{D3DD38A3-D30C-4B22-9072-413FB2C92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1" name="Freeform 1014">
              <a:extLst>
                <a:ext uri="{FF2B5EF4-FFF2-40B4-BE49-F238E27FC236}">
                  <a16:creationId xmlns:a16="http://schemas.microsoft.com/office/drawing/2014/main" id="{BCFB0A2D-0F53-4BE8-8AAF-D9BB31A8F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22" name="Group 1015">
              <a:extLst>
                <a:ext uri="{FF2B5EF4-FFF2-40B4-BE49-F238E27FC236}">
                  <a16:creationId xmlns:a16="http://schemas.microsoft.com/office/drawing/2014/main" id="{2C00440D-AB3C-4586-9191-C9B6187EB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>
                <a:extLst>
                  <a:ext uri="{FF2B5EF4-FFF2-40B4-BE49-F238E27FC236}">
                    <a16:creationId xmlns:a16="http://schemas.microsoft.com/office/drawing/2014/main" id="{D17A9F6A-BB4D-4BBB-8BE3-5037FAA8E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8" name="Freeform 1017">
                <a:extLst>
                  <a:ext uri="{FF2B5EF4-FFF2-40B4-BE49-F238E27FC236}">
                    <a16:creationId xmlns:a16="http://schemas.microsoft.com/office/drawing/2014/main" id="{65A61DD2-3A5F-435E-8294-1A76E868D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9" name="Freeform 1018">
                <a:extLst>
                  <a:ext uri="{FF2B5EF4-FFF2-40B4-BE49-F238E27FC236}">
                    <a16:creationId xmlns:a16="http://schemas.microsoft.com/office/drawing/2014/main" id="{65FCE29D-5A0F-4D26-B4E8-E0B63EE81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0" name="Freeform 1019">
                <a:extLst>
                  <a:ext uri="{FF2B5EF4-FFF2-40B4-BE49-F238E27FC236}">
                    <a16:creationId xmlns:a16="http://schemas.microsoft.com/office/drawing/2014/main" id="{CF54A67E-6C67-4B39-8B80-767544A46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1" name="Freeform 1020">
                <a:extLst>
                  <a:ext uri="{FF2B5EF4-FFF2-40B4-BE49-F238E27FC236}">
                    <a16:creationId xmlns:a16="http://schemas.microsoft.com/office/drawing/2014/main" id="{C63180C1-E40B-4884-9F99-34111A491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2" name="Freeform 1021">
                <a:extLst>
                  <a:ext uri="{FF2B5EF4-FFF2-40B4-BE49-F238E27FC236}">
                    <a16:creationId xmlns:a16="http://schemas.microsoft.com/office/drawing/2014/main" id="{D7B72D81-D700-4DBA-848D-DB560F039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23" name="Freeform 1022">
              <a:extLst>
                <a:ext uri="{FF2B5EF4-FFF2-40B4-BE49-F238E27FC236}">
                  <a16:creationId xmlns:a16="http://schemas.microsoft.com/office/drawing/2014/main" id="{707FBDE5-0869-4CD8-9696-83204CBC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4" name="Freeform 1023">
              <a:extLst>
                <a:ext uri="{FF2B5EF4-FFF2-40B4-BE49-F238E27FC236}">
                  <a16:creationId xmlns:a16="http://schemas.microsoft.com/office/drawing/2014/main" id="{BA211062-7BA3-4BDF-8605-FFA9580EA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5" name="Freeform 1024">
              <a:extLst>
                <a:ext uri="{FF2B5EF4-FFF2-40B4-BE49-F238E27FC236}">
                  <a16:creationId xmlns:a16="http://schemas.microsoft.com/office/drawing/2014/main" id="{3CF2577D-B1C5-4B8E-BCE2-F49550DBD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6" name="Freeform 1025">
              <a:extLst>
                <a:ext uri="{FF2B5EF4-FFF2-40B4-BE49-F238E27FC236}">
                  <a16:creationId xmlns:a16="http://schemas.microsoft.com/office/drawing/2014/main" id="{AEFD7296-88C5-45E9-BD2F-3A9DDD72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7" name="Freeform 1026">
              <a:extLst>
                <a:ext uri="{FF2B5EF4-FFF2-40B4-BE49-F238E27FC236}">
                  <a16:creationId xmlns:a16="http://schemas.microsoft.com/office/drawing/2014/main" id="{E6D3BF4B-520E-4B3B-9A53-D6E789B49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8" name="Freeform 1027">
              <a:extLst>
                <a:ext uri="{FF2B5EF4-FFF2-40B4-BE49-F238E27FC236}">
                  <a16:creationId xmlns:a16="http://schemas.microsoft.com/office/drawing/2014/main" id="{11B68844-4728-4B48-B7DA-2509F898D04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929" name="Picture 1030" descr="laptop_keyboard">
              <a:extLst>
                <a:ext uri="{FF2B5EF4-FFF2-40B4-BE49-F238E27FC236}">
                  <a16:creationId xmlns:a16="http://schemas.microsoft.com/office/drawing/2014/main" id="{350AEE77-4D15-45DD-BF55-8E17E3082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>
              <a:extLst>
                <a:ext uri="{FF2B5EF4-FFF2-40B4-BE49-F238E27FC236}">
                  <a16:creationId xmlns:a16="http://schemas.microsoft.com/office/drawing/2014/main" id="{E89C869A-9D89-42C4-9116-61AAB96B2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31" name="Picture 1032" descr="screen">
              <a:extLst>
                <a:ext uri="{FF2B5EF4-FFF2-40B4-BE49-F238E27FC236}">
                  <a16:creationId xmlns:a16="http://schemas.microsoft.com/office/drawing/2014/main" id="{3FFE3305-536D-4576-B536-FE563A53A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>
              <a:extLst>
                <a:ext uri="{FF2B5EF4-FFF2-40B4-BE49-F238E27FC236}">
                  <a16:creationId xmlns:a16="http://schemas.microsoft.com/office/drawing/2014/main" id="{7A5D0003-49F3-45AB-9943-C9B745DF7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3" name="Freeform 1034">
              <a:extLst>
                <a:ext uri="{FF2B5EF4-FFF2-40B4-BE49-F238E27FC236}">
                  <a16:creationId xmlns:a16="http://schemas.microsoft.com/office/drawing/2014/main" id="{0B35F889-971A-4E35-AC47-D324CC421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4" name="Freeform 1035">
              <a:extLst>
                <a:ext uri="{FF2B5EF4-FFF2-40B4-BE49-F238E27FC236}">
                  <a16:creationId xmlns:a16="http://schemas.microsoft.com/office/drawing/2014/main" id="{5583BD4D-8CD8-461B-AF12-B1BA45EF2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5" name="Freeform 1036">
              <a:extLst>
                <a:ext uri="{FF2B5EF4-FFF2-40B4-BE49-F238E27FC236}">
                  <a16:creationId xmlns:a16="http://schemas.microsoft.com/office/drawing/2014/main" id="{06F6D1E2-22DE-4988-A879-BB3CED963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6" name="Freeform 1037">
              <a:extLst>
                <a:ext uri="{FF2B5EF4-FFF2-40B4-BE49-F238E27FC236}">
                  <a16:creationId xmlns:a16="http://schemas.microsoft.com/office/drawing/2014/main" id="{E58E4FFE-0AD0-42DB-9500-A04FC58F7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7" name="Freeform 1038">
              <a:extLst>
                <a:ext uri="{FF2B5EF4-FFF2-40B4-BE49-F238E27FC236}">
                  <a16:creationId xmlns:a16="http://schemas.microsoft.com/office/drawing/2014/main" id="{F68F844E-52F4-4453-9A38-394297789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38" name="Group 1039">
              <a:extLst>
                <a:ext uri="{FF2B5EF4-FFF2-40B4-BE49-F238E27FC236}">
                  <a16:creationId xmlns:a16="http://schemas.microsoft.com/office/drawing/2014/main" id="{225BFF60-DB30-4834-BF45-7DEA076CD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>
                <a:extLst>
                  <a:ext uri="{FF2B5EF4-FFF2-40B4-BE49-F238E27FC236}">
                    <a16:creationId xmlns:a16="http://schemas.microsoft.com/office/drawing/2014/main" id="{A8269B26-1C10-49DF-A08B-F8DC5057D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2" name="Freeform 1041">
                <a:extLst>
                  <a:ext uri="{FF2B5EF4-FFF2-40B4-BE49-F238E27FC236}">
                    <a16:creationId xmlns:a16="http://schemas.microsoft.com/office/drawing/2014/main" id="{B4DBDCA7-5485-4A58-9BBE-E266A7B76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3" name="Freeform 1042">
                <a:extLst>
                  <a:ext uri="{FF2B5EF4-FFF2-40B4-BE49-F238E27FC236}">
                    <a16:creationId xmlns:a16="http://schemas.microsoft.com/office/drawing/2014/main" id="{CA7973B7-3D74-44C0-B03F-C3FAA88C2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4" name="Freeform 1043">
                <a:extLst>
                  <a:ext uri="{FF2B5EF4-FFF2-40B4-BE49-F238E27FC236}">
                    <a16:creationId xmlns:a16="http://schemas.microsoft.com/office/drawing/2014/main" id="{6C6DD9DD-0BBF-4586-9B3C-464CB4DFA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5" name="Freeform 1044">
                <a:extLst>
                  <a:ext uri="{FF2B5EF4-FFF2-40B4-BE49-F238E27FC236}">
                    <a16:creationId xmlns:a16="http://schemas.microsoft.com/office/drawing/2014/main" id="{3AF1AFC3-B73D-47CB-92BE-ABEB2310C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6" name="Freeform 1045">
                <a:extLst>
                  <a:ext uri="{FF2B5EF4-FFF2-40B4-BE49-F238E27FC236}">
                    <a16:creationId xmlns:a16="http://schemas.microsoft.com/office/drawing/2014/main" id="{78A1FC84-D309-433E-9F55-1197947B6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39" name="Freeform 1046">
              <a:extLst>
                <a:ext uri="{FF2B5EF4-FFF2-40B4-BE49-F238E27FC236}">
                  <a16:creationId xmlns:a16="http://schemas.microsoft.com/office/drawing/2014/main" id="{A874DBF5-9F53-4476-B1C6-317BB4D03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0" name="Freeform 1047">
              <a:extLst>
                <a:ext uri="{FF2B5EF4-FFF2-40B4-BE49-F238E27FC236}">
                  <a16:creationId xmlns:a16="http://schemas.microsoft.com/office/drawing/2014/main" id="{D28927D5-98A5-4130-9C6E-1C8A00CE9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1" name="Freeform 1048">
              <a:extLst>
                <a:ext uri="{FF2B5EF4-FFF2-40B4-BE49-F238E27FC236}">
                  <a16:creationId xmlns:a16="http://schemas.microsoft.com/office/drawing/2014/main" id="{73D42EB2-D408-4E89-BE7A-83EEBCD5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2" name="Freeform 1049">
              <a:extLst>
                <a:ext uri="{FF2B5EF4-FFF2-40B4-BE49-F238E27FC236}">
                  <a16:creationId xmlns:a16="http://schemas.microsoft.com/office/drawing/2014/main" id="{F5B516D8-496E-46AE-B007-C42986ADF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3" name="Freeform 1050">
              <a:extLst>
                <a:ext uri="{FF2B5EF4-FFF2-40B4-BE49-F238E27FC236}">
                  <a16:creationId xmlns:a16="http://schemas.microsoft.com/office/drawing/2014/main" id="{8C6507A6-BE42-4C8D-8B23-D58A16FF2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4" name="Freeform 1051">
              <a:extLst>
                <a:ext uri="{FF2B5EF4-FFF2-40B4-BE49-F238E27FC236}">
                  <a16:creationId xmlns:a16="http://schemas.microsoft.com/office/drawing/2014/main" id="{13B516F6-B356-4F11-BC81-DCA24D32CFA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45" name="Group 2">
              <a:extLst>
                <a:ext uri="{FF2B5EF4-FFF2-40B4-BE49-F238E27FC236}">
                  <a16:creationId xmlns:a16="http://schemas.microsoft.com/office/drawing/2014/main" id="{6825DB09-4C0E-4D9F-83B4-BF635716D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>
                <a:extLst>
                  <a:ext uri="{FF2B5EF4-FFF2-40B4-BE49-F238E27FC236}">
                    <a16:creationId xmlns:a16="http://schemas.microsoft.com/office/drawing/2014/main" id="{F034E45A-EDFF-4300-82AF-6881C2870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>
                <a:extLst>
                  <a:ext uri="{FF2B5EF4-FFF2-40B4-BE49-F238E27FC236}">
                    <a16:creationId xmlns:a16="http://schemas.microsoft.com/office/drawing/2014/main" id="{71AEE509-907B-4B6A-A89F-D688043B6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6281" name="Picture 1056" descr="screen">
                <a:extLst>
                  <a:ext uri="{FF2B5EF4-FFF2-40B4-BE49-F238E27FC236}">
                    <a16:creationId xmlns:a16="http://schemas.microsoft.com/office/drawing/2014/main" id="{A42FBD1B-7E8F-40F1-BFC7-07F2D8108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>
                <a:extLst>
                  <a:ext uri="{FF2B5EF4-FFF2-40B4-BE49-F238E27FC236}">
                    <a16:creationId xmlns:a16="http://schemas.microsoft.com/office/drawing/2014/main" id="{788062BC-7143-4372-BB0E-B4922DBAB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3" name="Freeform 1058">
                <a:extLst>
                  <a:ext uri="{FF2B5EF4-FFF2-40B4-BE49-F238E27FC236}">
                    <a16:creationId xmlns:a16="http://schemas.microsoft.com/office/drawing/2014/main" id="{07BC4B67-0356-497B-BF74-7CAE27BAF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4" name="Freeform 1059">
                <a:extLst>
                  <a:ext uri="{FF2B5EF4-FFF2-40B4-BE49-F238E27FC236}">
                    <a16:creationId xmlns:a16="http://schemas.microsoft.com/office/drawing/2014/main" id="{56774FD1-E6AB-40A6-A8C5-AF6B4860C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5" name="Freeform 1060">
                <a:extLst>
                  <a:ext uri="{FF2B5EF4-FFF2-40B4-BE49-F238E27FC236}">
                    <a16:creationId xmlns:a16="http://schemas.microsoft.com/office/drawing/2014/main" id="{D10C12A2-C970-45CE-A7D8-019FE3BFD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6" name="Freeform 1061">
                <a:extLst>
                  <a:ext uri="{FF2B5EF4-FFF2-40B4-BE49-F238E27FC236}">
                    <a16:creationId xmlns:a16="http://schemas.microsoft.com/office/drawing/2014/main" id="{5A01AB03-FA1B-4108-8175-92DF2010F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7" name="Freeform 1062">
                <a:extLst>
                  <a:ext uri="{FF2B5EF4-FFF2-40B4-BE49-F238E27FC236}">
                    <a16:creationId xmlns:a16="http://schemas.microsoft.com/office/drawing/2014/main" id="{1076DBC9-7DB0-4A5C-A608-B7E4DC280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288" name="Group 1063">
                <a:extLst>
                  <a:ext uri="{FF2B5EF4-FFF2-40B4-BE49-F238E27FC236}">
                    <a16:creationId xmlns:a16="http://schemas.microsoft.com/office/drawing/2014/main" id="{26EA5610-38D0-4BAA-B482-DFFD2D40E2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>
                  <a:extLst>
                    <a:ext uri="{FF2B5EF4-FFF2-40B4-BE49-F238E27FC236}">
                      <a16:creationId xmlns:a16="http://schemas.microsoft.com/office/drawing/2014/main" id="{A77CE57C-A6A8-48B5-A40F-7B0D35AF2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6" name="Freeform 1065">
                  <a:extLst>
                    <a:ext uri="{FF2B5EF4-FFF2-40B4-BE49-F238E27FC236}">
                      <a16:creationId xmlns:a16="http://schemas.microsoft.com/office/drawing/2014/main" id="{81DF96F4-1BCC-4C0B-AC7F-131A5139D9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7" name="Freeform 1066">
                  <a:extLst>
                    <a:ext uri="{FF2B5EF4-FFF2-40B4-BE49-F238E27FC236}">
                      <a16:creationId xmlns:a16="http://schemas.microsoft.com/office/drawing/2014/main" id="{2A3F2C98-7723-4E32-81DA-E69C047447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8" name="Freeform 1067">
                  <a:extLst>
                    <a:ext uri="{FF2B5EF4-FFF2-40B4-BE49-F238E27FC236}">
                      <a16:creationId xmlns:a16="http://schemas.microsoft.com/office/drawing/2014/main" id="{CE5E8F50-1292-460B-A4D5-CB52576FC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9" name="Freeform 1068">
                  <a:extLst>
                    <a:ext uri="{FF2B5EF4-FFF2-40B4-BE49-F238E27FC236}">
                      <a16:creationId xmlns:a16="http://schemas.microsoft.com/office/drawing/2014/main" id="{3D8D80F6-CAC8-4496-BB06-8722CC9D7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300" name="Freeform 1069">
                  <a:extLst>
                    <a:ext uri="{FF2B5EF4-FFF2-40B4-BE49-F238E27FC236}">
                      <a16:creationId xmlns:a16="http://schemas.microsoft.com/office/drawing/2014/main" id="{9A3FDF6A-94CC-4977-A94C-83FE36815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89" name="Freeform 1070">
                <a:extLst>
                  <a:ext uri="{FF2B5EF4-FFF2-40B4-BE49-F238E27FC236}">
                    <a16:creationId xmlns:a16="http://schemas.microsoft.com/office/drawing/2014/main" id="{A7B687DE-0859-4FBF-A4EF-F42FC444F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0" name="Freeform 1071">
                <a:extLst>
                  <a:ext uri="{FF2B5EF4-FFF2-40B4-BE49-F238E27FC236}">
                    <a16:creationId xmlns:a16="http://schemas.microsoft.com/office/drawing/2014/main" id="{9F114570-E1A1-48DC-A775-EE791F520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1" name="Freeform 1072">
                <a:extLst>
                  <a:ext uri="{FF2B5EF4-FFF2-40B4-BE49-F238E27FC236}">
                    <a16:creationId xmlns:a16="http://schemas.microsoft.com/office/drawing/2014/main" id="{53DCAB9A-EF63-4841-8B69-AE95BC0C7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2" name="Freeform 1073">
                <a:extLst>
                  <a:ext uri="{FF2B5EF4-FFF2-40B4-BE49-F238E27FC236}">
                    <a16:creationId xmlns:a16="http://schemas.microsoft.com/office/drawing/2014/main" id="{BDF650A9-3020-4E9A-BE24-7D7C9A92B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3" name="Freeform 1074">
                <a:extLst>
                  <a:ext uri="{FF2B5EF4-FFF2-40B4-BE49-F238E27FC236}">
                    <a16:creationId xmlns:a16="http://schemas.microsoft.com/office/drawing/2014/main" id="{40714AD8-5F86-44D1-B04E-76A4D4B16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4" name="Freeform 1075">
                <a:extLst>
                  <a:ext uri="{FF2B5EF4-FFF2-40B4-BE49-F238E27FC236}">
                    <a16:creationId xmlns:a16="http://schemas.microsoft.com/office/drawing/2014/main" id="{3314106D-AAC7-4A9A-9311-4335B7EF65E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5946" name="Picture 1077" descr="desktop_computer_stylized_medium">
              <a:extLst>
                <a:ext uri="{FF2B5EF4-FFF2-40B4-BE49-F238E27FC236}">
                  <a16:creationId xmlns:a16="http://schemas.microsoft.com/office/drawing/2014/main" id="{4EB10929-501D-468A-AE79-95E16FEBE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>
              <a:extLst>
                <a:ext uri="{FF2B5EF4-FFF2-40B4-BE49-F238E27FC236}">
                  <a16:creationId xmlns:a16="http://schemas.microsoft.com/office/drawing/2014/main" id="{DA6C7D5C-F3B6-40AC-84F0-A156C91047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35948" name="Picture 1081" descr="laptop_keyboard">
              <a:extLst>
                <a:ext uri="{FF2B5EF4-FFF2-40B4-BE49-F238E27FC236}">
                  <a16:creationId xmlns:a16="http://schemas.microsoft.com/office/drawing/2014/main" id="{085CA0BE-9A1B-4607-8F1C-433243398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>
              <a:extLst>
                <a:ext uri="{FF2B5EF4-FFF2-40B4-BE49-F238E27FC236}">
                  <a16:creationId xmlns:a16="http://schemas.microsoft.com/office/drawing/2014/main" id="{B73B5A92-27E0-4ACB-8CF4-838425FAE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50" name="Picture 1083" descr="screen">
              <a:extLst>
                <a:ext uri="{FF2B5EF4-FFF2-40B4-BE49-F238E27FC236}">
                  <a16:creationId xmlns:a16="http://schemas.microsoft.com/office/drawing/2014/main" id="{6A0404D4-57F4-441E-B64D-DF8D6B752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>
              <a:extLst>
                <a:ext uri="{FF2B5EF4-FFF2-40B4-BE49-F238E27FC236}">
                  <a16:creationId xmlns:a16="http://schemas.microsoft.com/office/drawing/2014/main" id="{F77B532F-7F75-4458-BFED-564E75D8F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2" name="Freeform 1085">
              <a:extLst>
                <a:ext uri="{FF2B5EF4-FFF2-40B4-BE49-F238E27FC236}">
                  <a16:creationId xmlns:a16="http://schemas.microsoft.com/office/drawing/2014/main" id="{660DEB87-5094-4CC1-8F83-3B5B15183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3" name="Freeform 1086">
              <a:extLst>
                <a:ext uri="{FF2B5EF4-FFF2-40B4-BE49-F238E27FC236}">
                  <a16:creationId xmlns:a16="http://schemas.microsoft.com/office/drawing/2014/main" id="{CFD61D94-8DB3-48E3-B158-C3610ABC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4" name="Freeform 1087">
              <a:extLst>
                <a:ext uri="{FF2B5EF4-FFF2-40B4-BE49-F238E27FC236}">
                  <a16:creationId xmlns:a16="http://schemas.microsoft.com/office/drawing/2014/main" id="{5E742A50-A4B5-4D1F-86BE-2A30E6FC6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5" name="Freeform 1088">
              <a:extLst>
                <a:ext uri="{FF2B5EF4-FFF2-40B4-BE49-F238E27FC236}">
                  <a16:creationId xmlns:a16="http://schemas.microsoft.com/office/drawing/2014/main" id="{846AC79F-C73D-4F5A-8753-00342A770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6" name="Freeform 1089">
              <a:extLst>
                <a:ext uri="{FF2B5EF4-FFF2-40B4-BE49-F238E27FC236}">
                  <a16:creationId xmlns:a16="http://schemas.microsoft.com/office/drawing/2014/main" id="{948C4DF5-280A-4309-A69D-EDA42875A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57" name="Group 1090">
              <a:extLst>
                <a:ext uri="{FF2B5EF4-FFF2-40B4-BE49-F238E27FC236}">
                  <a16:creationId xmlns:a16="http://schemas.microsoft.com/office/drawing/2014/main" id="{4014BF2F-1A57-48E8-BF74-D20734E496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>
                <a:extLst>
                  <a:ext uri="{FF2B5EF4-FFF2-40B4-BE49-F238E27FC236}">
                    <a16:creationId xmlns:a16="http://schemas.microsoft.com/office/drawing/2014/main" id="{DEB5A6E8-09E5-4136-9E36-FAD5722BD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4" name="Freeform 1092">
                <a:extLst>
                  <a:ext uri="{FF2B5EF4-FFF2-40B4-BE49-F238E27FC236}">
                    <a16:creationId xmlns:a16="http://schemas.microsoft.com/office/drawing/2014/main" id="{B0400F52-A60F-48C1-80CF-4B85FAF32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5" name="Freeform 1093">
                <a:extLst>
                  <a:ext uri="{FF2B5EF4-FFF2-40B4-BE49-F238E27FC236}">
                    <a16:creationId xmlns:a16="http://schemas.microsoft.com/office/drawing/2014/main" id="{2CD9A303-DEC3-46E2-B9BC-DE6B5AECF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6" name="Freeform 1094">
                <a:extLst>
                  <a:ext uri="{FF2B5EF4-FFF2-40B4-BE49-F238E27FC236}">
                    <a16:creationId xmlns:a16="http://schemas.microsoft.com/office/drawing/2014/main" id="{D7B3EE7E-5D1B-4989-B880-A529B6968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7" name="Freeform 1095">
                <a:extLst>
                  <a:ext uri="{FF2B5EF4-FFF2-40B4-BE49-F238E27FC236}">
                    <a16:creationId xmlns:a16="http://schemas.microsoft.com/office/drawing/2014/main" id="{0FFF6E56-1EBE-41CF-B431-ADADEA524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8" name="Freeform 1096">
                <a:extLst>
                  <a:ext uri="{FF2B5EF4-FFF2-40B4-BE49-F238E27FC236}">
                    <a16:creationId xmlns:a16="http://schemas.microsoft.com/office/drawing/2014/main" id="{829CEF73-DF55-4140-A555-870413B9F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58" name="Freeform 1097">
              <a:extLst>
                <a:ext uri="{FF2B5EF4-FFF2-40B4-BE49-F238E27FC236}">
                  <a16:creationId xmlns:a16="http://schemas.microsoft.com/office/drawing/2014/main" id="{82CD3CBA-91D5-4762-ACBF-D712C28E1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9" name="Freeform 1098">
              <a:extLst>
                <a:ext uri="{FF2B5EF4-FFF2-40B4-BE49-F238E27FC236}">
                  <a16:creationId xmlns:a16="http://schemas.microsoft.com/office/drawing/2014/main" id="{EFC50FC9-9571-460B-9F34-04E9314AA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0" name="Freeform 1099">
              <a:extLst>
                <a:ext uri="{FF2B5EF4-FFF2-40B4-BE49-F238E27FC236}">
                  <a16:creationId xmlns:a16="http://schemas.microsoft.com/office/drawing/2014/main" id="{31EC0CD9-8576-4BC6-8EFD-7687DB74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1" name="Freeform 1100">
              <a:extLst>
                <a:ext uri="{FF2B5EF4-FFF2-40B4-BE49-F238E27FC236}">
                  <a16:creationId xmlns:a16="http://schemas.microsoft.com/office/drawing/2014/main" id="{6C37F6AB-447E-4BB2-A57E-DB2E7D42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2" name="Freeform 1101">
              <a:extLst>
                <a:ext uri="{FF2B5EF4-FFF2-40B4-BE49-F238E27FC236}">
                  <a16:creationId xmlns:a16="http://schemas.microsoft.com/office/drawing/2014/main" id="{3CF5B92D-DC16-4F1E-8CC6-4C3A74A0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3" name="Freeform 1102">
              <a:extLst>
                <a:ext uri="{FF2B5EF4-FFF2-40B4-BE49-F238E27FC236}">
                  <a16:creationId xmlns:a16="http://schemas.microsoft.com/office/drawing/2014/main" id="{A913FDBC-87D1-4D7C-92F3-70C378708ED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64" name="Group 1103">
              <a:extLst>
                <a:ext uri="{FF2B5EF4-FFF2-40B4-BE49-F238E27FC236}">
                  <a16:creationId xmlns:a16="http://schemas.microsoft.com/office/drawing/2014/main" id="{0B3CCE53-0065-47FA-9B68-8A53B864B0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>
                <a:extLst>
                  <a:ext uri="{FF2B5EF4-FFF2-40B4-BE49-F238E27FC236}">
                    <a16:creationId xmlns:a16="http://schemas.microsoft.com/office/drawing/2014/main" id="{0EDED50B-019E-478C-9121-76BDA2F81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66" name="Rectangle 410">
                <a:extLst>
                  <a:ext uri="{FF2B5EF4-FFF2-40B4-BE49-F238E27FC236}">
                    <a16:creationId xmlns:a16="http://schemas.microsoft.com/office/drawing/2014/main" id="{F2F61E6E-3F2B-4E0A-8DA3-8500586C6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67" name="Oval 411">
                <a:extLst>
                  <a:ext uri="{FF2B5EF4-FFF2-40B4-BE49-F238E27FC236}">
                    <a16:creationId xmlns:a16="http://schemas.microsoft.com/office/drawing/2014/main" id="{378C0E49-46F6-4151-860F-3BCE85E1A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68" name="Group 1107">
                <a:extLst>
                  <a:ext uri="{FF2B5EF4-FFF2-40B4-BE49-F238E27FC236}">
                    <a16:creationId xmlns:a16="http://schemas.microsoft.com/office/drawing/2014/main" id="{6C0344A6-A7AE-41DB-98BA-56AAB50A16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>
                  <a:extLst>
                    <a:ext uri="{FF2B5EF4-FFF2-40B4-BE49-F238E27FC236}">
                      <a16:creationId xmlns:a16="http://schemas.microsoft.com/office/drawing/2014/main" id="{157AF2C7-AA5B-457F-8E77-A13BE38F2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72" name="Freeform 1109">
                  <a:extLst>
                    <a:ext uri="{FF2B5EF4-FFF2-40B4-BE49-F238E27FC236}">
                      <a16:creationId xmlns:a16="http://schemas.microsoft.com/office/drawing/2014/main" id="{39AB2D30-DAB2-4B5D-B2E2-BAD5032EB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69" name="Line 1110">
                <a:extLst>
                  <a:ext uri="{FF2B5EF4-FFF2-40B4-BE49-F238E27FC236}">
                    <a16:creationId xmlns:a16="http://schemas.microsoft.com/office/drawing/2014/main" id="{93DB7048-9318-44DA-B7E7-E56BC5D42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0" name="Line 1111">
                <a:extLst>
                  <a:ext uri="{FF2B5EF4-FFF2-40B4-BE49-F238E27FC236}">
                    <a16:creationId xmlns:a16="http://schemas.microsoft.com/office/drawing/2014/main" id="{4B2E8373-9935-420F-B4A9-CB11C91BD2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5" name="Group 1112">
              <a:extLst>
                <a:ext uri="{FF2B5EF4-FFF2-40B4-BE49-F238E27FC236}">
                  <a16:creationId xmlns:a16="http://schemas.microsoft.com/office/drawing/2014/main" id="{9F259E8C-8CEA-4A33-B877-DE27DEE639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>
                <a:extLst>
                  <a:ext uri="{FF2B5EF4-FFF2-40B4-BE49-F238E27FC236}">
                    <a16:creationId xmlns:a16="http://schemas.microsoft.com/office/drawing/2014/main" id="{DB66D03E-F574-45CE-907A-B9527D432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58" name="Rectangle 410">
                <a:extLst>
                  <a:ext uri="{FF2B5EF4-FFF2-40B4-BE49-F238E27FC236}">
                    <a16:creationId xmlns:a16="http://schemas.microsoft.com/office/drawing/2014/main" id="{ADA49C2E-46FD-4DE0-9CD0-86B33D26F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59" name="Oval 411">
                <a:extLst>
                  <a:ext uri="{FF2B5EF4-FFF2-40B4-BE49-F238E27FC236}">
                    <a16:creationId xmlns:a16="http://schemas.microsoft.com/office/drawing/2014/main" id="{084CE5CD-ABF3-4EFC-A36C-A362FB461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60" name="Group 1116">
                <a:extLst>
                  <a:ext uri="{FF2B5EF4-FFF2-40B4-BE49-F238E27FC236}">
                    <a16:creationId xmlns:a16="http://schemas.microsoft.com/office/drawing/2014/main" id="{76BC7E15-C4CB-4BCC-8A37-970EC36F66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>
                  <a:extLst>
                    <a:ext uri="{FF2B5EF4-FFF2-40B4-BE49-F238E27FC236}">
                      <a16:creationId xmlns:a16="http://schemas.microsoft.com/office/drawing/2014/main" id="{A5794C98-D009-49DB-8604-421D3E97C2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64" name="Freeform 1118">
                  <a:extLst>
                    <a:ext uri="{FF2B5EF4-FFF2-40B4-BE49-F238E27FC236}">
                      <a16:creationId xmlns:a16="http://schemas.microsoft.com/office/drawing/2014/main" id="{A3649D99-97C1-4547-860C-C18DC3A46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61" name="Line 1119">
                <a:extLst>
                  <a:ext uri="{FF2B5EF4-FFF2-40B4-BE49-F238E27FC236}">
                    <a16:creationId xmlns:a16="http://schemas.microsoft.com/office/drawing/2014/main" id="{64ACA732-BAF1-48AE-89B1-4AAE2F582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2" name="Line 1120">
                <a:extLst>
                  <a:ext uri="{FF2B5EF4-FFF2-40B4-BE49-F238E27FC236}">
                    <a16:creationId xmlns:a16="http://schemas.microsoft.com/office/drawing/2014/main" id="{E9ABE0BA-7212-4003-94A9-CABDB0E89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6" name="Group 1121">
              <a:extLst>
                <a:ext uri="{FF2B5EF4-FFF2-40B4-BE49-F238E27FC236}">
                  <a16:creationId xmlns:a16="http://schemas.microsoft.com/office/drawing/2014/main" id="{81268D1D-5DBE-4A38-9712-731BF5C172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>
                <a:extLst>
                  <a:ext uri="{FF2B5EF4-FFF2-40B4-BE49-F238E27FC236}">
                    <a16:creationId xmlns:a16="http://schemas.microsoft.com/office/drawing/2014/main" id="{89062064-5BA6-4990-83A0-9DC89F083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50" name="Rectangle 410">
                <a:extLst>
                  <a:ext uri="{FF2B5EF4-FFF2-40B4-BE49-F238E27FC236}">
                    <a16:creationId xmlns:a16="http://schemas.microsoft.com/office/drawing/2014/main" id="{FA8748CC-CB64-4565-9DFC-7E740504D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51" name="Oval 411">
                <a:extLst>
                  <a:ext uri="{FF2B5EF4-FFF2-40B4-BE49-F238E27FC236}">
                    <a16:creationId xmlns:a16="http://schemas.microsoft.com/office/drawing/2014/main" id="{C90667E2-E360-43B4-B242-68AFA129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52" name="Group 1125">
                <a:extLst>
                  <a:ext uri="{FF2B5EF4-FFF2-40B4-BE49-F238E27FC236}">
                    <a16:creationId xmlns:a16="http://schemas.microsoft.com/office/drawing/2014/main" id="{14EC467C-A716-4E20-99F5-1DDF77F0EA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>
                  <a:extLst>
                    <a:ext uri="{FF2B5EF4-FFF2-40B4-BE49-F238E27FC236}">
                      <a16:creationId xmlns:a16="http://schemas.microsoft.com/office/drawing/2014/main" id="{FAE6F848-C713-4056-BE19-A81126D45B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56" name="Freeform 1127">
                  <a:extLst>
                    <a:ext uri="{FF2B5EF4-FFF2-40B4-BE49-F238E27FC236}">
                      <a16:creationId xmlns:a16="http://schemas.microsoft.com/office/drawing/2014/main" id="{7A3C0B2A-A033-4F09-A8FD-414F37966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53" name="Line 1128">
                <a:extLst>
                  <a:ext uri="{FF2B5EF4-FFF2-40B4-BE49-F238E27FC236}">
                    <a16:creationId xmlns:a16="http://schemas.microsoft.com/office/drawing/2014/main" id="{F3212C17-B9E3-4E3A-A9E2-03500381A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4" name="Line 1129">
                <a:extLst>
                  <a:ext uri="{FF2B5EF4-FFF2-40B4-BE49-F238E27FC236}">
                    <a16:creationId xmlns:a16="http://schemas.microsoft.com/office/drawing/2014/main" id="{7D46024A-ABCE-4CF8-9090-7272ED1653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7" name="Group 1130">
              <a:extLst>
                <a:ext uri="{FF2B5EF4-FFF2-40B4-BE49-F238E27FC236}">
                  <a16:creationId xmlns:a16="http://schemas.microsoft.com/office/drawing/2014/main" id="{E84DAE53-BDC4-478C-A6DE-AA62B188B8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>
                <a:extLst>
                  <a:ext uri="{FF2B5EF4-FFF2-40B4-BE49-F238E27FC236}">
                    <a16:creationId xmlns:a16="http://schemas.microsoft.com/office/drawing/2014/main" id="{EBA6DC98-A911-4D7D-BDCA-CA5691BA5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42" name="Rectangle 410">
                <a:extLst>
                  <a:ext uri="{FF2B5EF4-FFF2-40B4-BE49-F238E27FC236}">
                    <a16:creationId xmlns:a16="http://schemas.microsoft.com/office/drawing/2014/main" id="{45E25EAC-4048-4309-A0BD-7DE519BF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43" name="Oval 411">
                <a:extLst>
                  <a:ext uri="{FF2B5EF4-FFF2-40B4-BE49-F238E27FC236}">
                    <a16:creationId xmlns:a16="http://schemas.microsoft.com/office/drawing/2014/main" id="{B2D59E7C-CC91-4BF5-8F3D-08C95029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44" name="Group 1134">
                <a:extLst>
                  <a:ext uri="{FF2B5EF4-FFF2-40B4-BE49-F238E27FC236}">
                    <a16:creationId xmlns:a16="http://schemas.microsoft.com/office/drawing/2014/main" id="{35A4A782-C3B0-43B5-B847-8EDDFA018E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>
                  <a:extLst>
                    <a:ext uri="{FF2B5EF4-FFF2-40B4-BE49-F238E27FC236}">
                      <a16:creationId xmlns:a16="http://schemas.microsoft.com/office/drawing/2014/main" id="{558893F4-774C-4D93-BF96-5231D45FF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48" name="Freeform 1136">
                  <a:extLst>
                    <a:ext uri="{FF2B5EF4-FFF2-40B4-BE49-F238E27FC236}">
                      <a16:creationId xmlns:a16="http://schemas.microsoft.com/office/drawing/2014/main" id="{F7F86E5F-4A0B-4B3C-AE7E-B4C444DA0B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45" name="Line 1137">
                <a:extLst>
                  <a:ext uri="{FF2B5EF4-FFF2-40B4-BE49-F238E27FC236}">
                    <a16:creationId xmlns:a16="http://schemas.microsoft.com/office/drawing/2014/main" id="{F6EA3ED5-5C42-463C-ABF7-A4A8F6DC5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6" name="Line 1138">
                <a:extLst>
                  <a:ext uri="{FF2B5EF4-FFF2-40B4-BE49-F238E27FC236}">
                    <a16:creationId xmlns:a16="http://schemas.microsoft.com/office/drawing/2014/main" id="{CEA596EF-D562-4067-9229-80EE21A627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8" name="Group 1139">
              <a:extLst>
                <a:ext uri="{FF2B5EF4-FFF2-40B4-BE49-F238E27FC236}">
                  <a16:creationId xmlns:a16="http://schemas.microsoft.com/office/drawing/2014/main" id="{DCB366F7-E83F-45B1-9EC1-55E0E91AE5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>
                <a:extLst>
                  <a:ext uri="{FF2B5EF4-FFF2-40B4-BE49-F238E27FC236}">
                    <a16:creationId xmlns:a16="http://schemas.microsoft.com/office/drawing/2014/main" id="{6CBA83A8-DD62-4747-B367-04E73A425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34" name="Rectangle 410">
                <a:extLst>
                  <a:ext uri="{FF2B5EF4-FFF2-40B4-BE49-F238E27FC236}">
                    <a16:creationId xmlns:a16="http://schemas.microsoft.com/office/drawing/2014/main" id="{04C56EF0-74EE-447E-8EF0-588DADFE9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35" name="Oval 411">
                <a:extLst>
                  <a:ext uri="{FF2B5EF4-FFF2-40B4-BE49-F238E27FC236}">
                    <a16:creationId xmlns:a16="http://schemas.microsoft.com/office/drawing/2014/main" id="{053EA479-1F5E-4395-9ADD-B080AA0A7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36" name="Group 1143">
                <a:extLst>
                  <a:ext uri="{FF2B5EF4-FFF2-40B4-BE49-F238E27FC236}">
                    <a16:creationId xmlns:a16="http://schemas.microsoft.com/office/drawing/2014/main" id="{85C8F5FB-73DE-4850-98C3-248ABF709F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>
                  <a:extLst>
                    <a:ext uri="{FF2B5EF4-FFF2-40B4-BE49-F238E27FC236}">
                      <a16:creationId xmlns:a16="http://schemas.microsoft.com/office/drawing/2014/main" id="{077C07E9-C10A-46CE-94DD-1066C2A38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40" name="Freeform 1145">
                  <a:extLst>
                    <a:ext uri="{FF2B5EF4-FFF2-40B4-BE49-F238E27FC236}">
                      <a16:creationId xmlns:a16="http://schemas.microsoft.com/office/drawing/2014/main" id="{2507FBE0-53FA-45C7-AF03-4A9729FAB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37" name="Line 1146">
                <a:extLst>
                  <a:ext uri="{FF2B5EF4-FFF2-40B4-BE49-F238E27FC236}">
                    <a16:creationId xmlns:a16="http://schemas.microsoft.com/office/drawing/2014/main" id="{248D7B73-D0A1-4D9F-B620-7D0AB9241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8" name="Line 1147">
                <a:extLst>
                  <a:ext uri="{FF2B5EF4-FFF2-40B4-BE49-F238E27FC236}">
                    <a16:creationId xmlns:a16="http://schemas.microsoft.com/office/drawing/2014/main" id="{F9AD08BD-8584-47F9-8242-7CC426E33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9" name="Group 3">
              <a:extLst>
                <a:ext uri="{FF2B5EF4-FFF2-40B4-BE49-F238E27FC236}">
                  <a16:creationId xmlns:a16="http://schemas.microsoft.com/office/drawing/2014/main" id="{A2359E8C-1E6E-48F5-955B-57DAFB67B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>
                <a:extLst>
                  <a:ext uri="{FF2B5EF4-FFF2-40B4-BE49-F238E27FC236}">
                    <a16:creationId xmlns:a16="http://schemas.microsoft.com/office/drawing/2014/main" id="{4984D246-D395-48B1-ABBA-51D343E7D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>
                <a:extLst>
                  <a:ext uri="{FF2B5EF4-FFF2-40B4-BE49-F238E27FC236}">
                    <a16:creationId xmlns:a16="http://schemas.microsoft.com/office/drawing/2014/main" id="{C9D24292-4111-4588-83C8-1801C47D87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>
              <a:extLst>
                <a:ext uri="{FF2B5EF4-FFF2-40B4-BE49-F238E27FC236}">
                  <a16:creationId xmlns:a16="http://schemas.microsoft.com/office/drawing/2014/main" id="{62C7D7CE-601E-4217-B30F-E5538272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>
              <a:extLst>
                <a:ext uri="{FF2B5EF4-FFF2-40B4-BE49-F238E27FC236}">
                  <a16:creationId xmlns:a16="http://schemas.microsoft.com/office/drawing/2014/main" id="{1C18560E-5457-403F-9392-F0F91DD8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>
              <a:extLst>
                <a:ext uri="{FF2B5EF4-FFF2-40B4-BE49-F238E27FC236}">
                  <a16:creationId xmlns:a16="http://schemas.microsoft.com/office/drawing/2014/main" id="{3FA23078-4C51-46A2-B3D9-B9B5C093A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>
              <a:extLst>
                <a:ext uri="{FF2B5EF4-FFF2-40B4-BE49-F238E27FC236}">
                  <a16:creationId xmlns:a16="http://schemas.microsoft.com/office/drawing/2014/main" id="{603AE45C-2CEB-4C7D-8935-F421FB145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>
              <a:extLst>
                <a:ext uri="{FF2B5EF4-FFF2-40B4-BE49-F238E27FC236}">
                  <a16:creationId xmlns:a16="http://schemas.microsoft.com/office/drawing/2014/main" id="{3719317E-CF82-4939-A492-9563753A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>
                <a:extLst>
                  <a:ext uri="{FF2B5EF4-FFF2-40B4-BE49-F238E27FC236}">
                    <a16:creationId xmlns:a16="http://schemas.microsoft.com/office/drawing/2014/main" id="{F6610212-4587-44BB-84CC-3B0CD491B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88" name="Rectangle 1387">
                <a:extLst>
                  <a:ext uri="{FF2B5EF4-FFF2-40B4-BE49-F238E27FC236}">
                    <a16:creationId xmlns:a16="http://schemas.microsoft.com/office/drawing/2014/main" id="{1703D181-FF8C-4A4D-B5B9-D04FFDFE2CD5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9" name="Oval 1388">
                <a:extLst>
                  <a:ext uri="{FF2B5EF4-FFF2-40B4-BE49-F238E27FC236}">
                    <a16:creationId xmlns:a16="http://schemas.microsoft.com/office/drawing/2014/main" id="{561B5EDA-79C9-4107-9B86-C6D315CED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20A7D0DA-0C9B-4874-9536-11AA07B502AC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10ECAAB6-A3AD-43B8-BCA9-30DE452DB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8AEE732F-3C89-468E-8D6F-B77C2EF5F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FF5BB035-AA60-4FA0-8DA8-A205CE229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94" name="Straight Connector 1393">
                <a:extLst>
                  <a:ext uri="{FF2B5EF4-FFF2-40B4-BE49-F238E27FC236}">
                    <a16:creationId xmlns:a16="http://schemas.microsoft.com/office/drawing/2014/main" id="{13846B9D-4F04-435C-AF9A-B9CE7D8B02B9}"/>
                  </a:ext>
                </a:extLst>
              </p:cNvPr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>
                <a:extLst>
                  <a:ext uri="{FF2B5EF4-FFF2-40B4-BE49-F238E27FC236}">
                    <a16:creationId xmlns:a16="http://schemas.microsoft.com/office/drawing/2014/main" id="{87F22DE9-3512-450B-B651-3319D4B311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>
              <a:extLst>
                <a:ext uri="{FF2B5EF4-FFF2-40B4-BE49-F238E27FC236}">
                  <a16:creationId xmlns:a16="http://schemas.microsoft.com/office/drawing/2014/main" id="{00D340E7-3D81-41B5-B575-415421223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>
                <a:extLst>
                  <a:ext uri="{FF2B5EF4-FFF2-40B4-BE49-F238E27FC236}">
                    <a16:creationId xmlns:a16="http://schemas.microsoft.com/office/drawing/2014/main" id="{A7BCCCC3-39A4-4405-B460-6FDB32AD6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79" name="Rectangle 1378">
                <a:extLst>
                  <a:ext uri="{FF2B5EF4-FFF2-40B4-BE49-F238E27FC236}">
                    <a16:creationId xmlns:a16="http://schemas.microsoft.com/office/drawing/2014/main" id="{BB0517F5-0B14-4185-BF9E-30253E629EE8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0" name="Oval 1379">
                <a:extLst>
                  <a:ext uri="{FF2B5EF4-FFF2-40B4-BE49-F238E27FC236}">
                    <a16:creationId xmlns:a16="http://schemas.microsoft.com/office/drawing/2014/main" id="{9534204B-AFC1-4370-836A-06CDC7E45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id="{FF70FCA7-9AB1-4461-A2CE-BCAE441C055D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95AA163C-5C9B-44BE-8BED-8C2C06DD0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3" name="Freeform 1382">
                <a:extLst>
                  <a:ext uri="{FF2B5EF4-FFF2-40B4-BE49-F238E27FC236}">
                    <a16:creationId xmlns:a16="http://schemas.microsoft.com/office/drawing/2014/main" id="{0545765D-FFCE-4B4D-AFD8-CF330DEE3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4" name="Freeform 1383">
                <a:extLst>
                  <a:ext uri="{FF2B5EF4-FFF2-40B4-BE49-F238E27FC236}">
                    <a16:creationId xmlns:a16="http://schemas.microsoft.com/office/drawing/2014/main" id="{E7A1AE7C-FA14-4BC5-82E9-DB9FE24C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046C9FD5-BCC5-47C4-A796-F177A5A2260F}"/>
                  </a:ext>
                </a:extLst>
              </p:cNvPr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>
                <a:extLst>
                  <a:ext uri="{FF2B5EF4-FFF2-40B4-BE49-F238E27FC236}">
                    <a16:creationId xmlns:a16="http://schemas.microsoft.com/office/drawing/2014/main" id="{65F12FA4-876F-41B5-9EF7-4AF77B2EA5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>
              <a:extLst>
                <a:ext uri="{FF2B5EF4-FFF2-40B4-BE49-F238E27FC236}">
                  <a16:creationId xmlns:a16="http://schemas.microsoft.com/office/drawing/2014/main" id="{38CD39C4-4327-4582-9CC6-D23091E34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>
                <a:extLst>
                  <a:ext uri="{FF2B5EF4-FFF2-40B4-BE49-F238E27FC236}">
                    <a16:creationId xmlns:a16="http://schemas.microsoft.com/office/drawing/2014/main" id="{8E1BDD07-8496-4812-97C9-1E6415B8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5" name="Rectangle 1194">
                <a:extLst>
                  <a:ext uri="{FF2B5EF4-FFF2-40B4-BE49-F238E27FC236}">
                    <a16:creationId xmlns:a16="http://schemas.microsoft.com/office/drawing/2014/main" id="{C27E41C9-F463-493F-B3A2-CA0897044644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6" name="Oval 1195">
                <a:extLst>
                  <a:ext uri="{FF2B5EF4-FFF2-40B4-BE49-F238E27FC236}">
                    <a16:creationId xmlns:a16="http://schemas.microsoft.com/office/drawing/2014/main" id="{8B29EFA0-DA62-4809-980E-F30BF8483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92486234-DAE6-40EC-82E8-DCFF440F260B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5D27A684-896D-45D2-958B-5A3F6636C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5920DCD8-0B77-4CA6-A47B-C56924AFB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698D9FEA-67FA-403F-B235-4AB3B8B8B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27" name="Straight Connector 1226">
                <a:extLst>
                  <a:ext uri="{FF2B5EF4-FFF2-40B4-BE49-F238E27FC236}">
                    <a16:creationId xmlns:a16="http://schemas.microsoft.com/office/drawing/2014/main" id="{DA22F39C-B215-4980-8072-F1B345C7EA73}"/>
                  </a:ext>
                </a:extLst>
              </p:cNvPr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>
                <a:extLst>
                  <a:ext uri="{FF2B5EF4-FFF2-40B4-BE49-F238E27FC236}">
                    <a16:creationId xmlns:a16="http://schemas.microsoft.com/office/drawing/2014/main" id="{C7B0EF6E-00CD-4997-8BEA-30910BCDA5E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>
              <a:extLst>
                <a:ext uri="{FF2B5EF4-FFF2-40B4-BE49-F238E27FC236}">
                  <a16:creationId xmlns:a16="http://schemas.microsoft.com/office/drawing/2014/main" id="{00379E46-ED98-4DF9-ABC2-5C33F03E5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>
                <a:extLst>
                  <a:ext uri="{FF2B5EF4-FFF2-40B4-BE49-F238E27FC236}">
                    <a16:creationId xmlns:a16="http://schemas.microsoft.com/office/drawing/2014/main" id="{8CEA8F4C-0217-4E7A-8803-2D28BFAEB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6" name="Rectangle 1185">
                <a:extLst>
                  <a:ext uri="{FF2B5EF4-FFF2-40B4-BE49-F238E27FC236}">
                    <a16:creationId xmlns:a16="http://schemas.microsoft.com/office/drawing/2014/main" id="{36EE419D-0DEA-4239-B935-C967E9530689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D52BE62A-C32E-40B3-A42B-BF9A6121B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8" name="Freeform 1187">
                <a:extLst>
                  <a:ext uri="{FF2B5EF4-FFF2-40B4-BE49-F238E27FC236}">
                    <a16:creationId xmlns:a16="http://schemas.microsoft.com/office/drawing/2014/main" id="{032A1681-2944-4458-908E-88159E27F1EA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9" name="Freeform 1188">
                <a:extLst>
                  <a:ext uri="{FF2B5EF4-FFF2-40B4-BE49-F238E27FC236}">
                    <a16:creationId xmlns:a16="http://schemas.microsoft.com/office/drawing/2014/main" id="{33E4DD24-2783-403A-9D6A-57205C363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id="{D6AB4C15-5090-4629-9CE1-B2D652037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id="{D64ED436-75F5-4D85-955C-C13E66856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2" name="Straight Connector 1191">
                <a:extLst>
                  <a:ext uri="{FF2B5EF4-FFF2-40B4-BE49-F238E27FC236}">
                    <a16:creationId xmlns:a16="http://schemas.microsoft.com/office/drawing/2014/main" id="{8BD1BAB1-7CED-4971-9D7F-0FD4AAD01BAB}"/>
                  </a:ext>
                </a:extLst>
              </p:cNvPr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>
                <a:extLst>
                  <a:ext uri="{FF2B5EF4-FFF2-40B4-BE49-F238E27FC236}">
                    <a16:creationId xmlns:a16="http://schemas.microsoft.com/office/drawing/2014/main" id="{CCF883F2-7185-4096-AD1E-5FC51C754A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>
              <a:extLst>
                <a:ext uri="{FF2B5EF4-FFF2-40B4-BE49-F238E27FC236}">
                  <a16:creationId xmlns:a16="http://schemas.microsoft.com/office/drawing/2014/main" id="{D70D9C11-417B-4496-B517-B0A555F98B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>
                <a:extLst>
                  <a:ext uri="{FF2B5EF4-FFF2-40B4-BE49-F238E27FC236}">
                    <a16:creationId xmlns:a16="http://schemas.microsoft.com/office/drawing/2014/main" id="{4021D2A0-09C7-46F2-8327-3016E8134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23" name="Rectangle 1122">
                <a:extLst>
                  <a:ext uri="{FF2B5EF4-FFF2-40B4-BE49-F238E27FC236}">
                    <a16:creationId xmlns:a16="http://schemas.microsoft.com/office/drawing/2014/main" id="{F33E4B64-15A6-4D22-816A-B1F84DD83233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4" name="Oval 1123">
                <a:extLst>
                  <a:ext uri="{FF2B5EF4-FFF2-40B4-BE49-F238E27FC236}">
                    <a16:creationId xmlns:a16="http://schemas.microsoft.com/office/drawing/2014/main" id="{D75A5751-8789-4B4B-B215-D02C2B159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5A61DEA3-2816-4B13-A9EA-04129A237B94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6852C115-6781-4F6B-B280-B9783D4C8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65EF4388-71D8-413A-8D0F-072DE483D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95B1A75D-A40C-4D88-A7CB-4BA7D7052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3" name="Straight Connector 1182">
                <a:extLst>
                  <a:ext uri="{FF2B5EF4-FFF2-40B4-BE49-F238E27FC236}">
                    <a16:creationId xmlns:a16="http://schemas.microsoft.com/office/drawing/2014/main" id="{054CA281-F5E2-4885-AAE4-CBF329EC7192}"/>
                  </a:ext>
                </a:extLst>
              </p:cNvPr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>
                <a:extLst>
                  <a:ext uri="{FF2B5EF4-FFF2-40B4-BE49-F238E27FC236}">
                    <a16:creationId xmlns:a16="http://schemas.microsoft.com/office/drawing/2014/main" id="{D4731B81-735F-4086-8866-8F074C3EBA5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>
              <a:extLst>
                <a:ext uri="{FF2B5EF4-FFF2-40B4-BE49-F238E27FC236}">
                  <a16:creationId xmlns:a16="http://schemas.microsoft.com/office/drawing/2014/main" id="{E37EAE82-39A4-4C88-BE80-FC917C655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30D6AD17-945A-4B38-A8AC-0289F63EB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4B8773ED-C565-42BD-A271-E0FF09C0DE75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2FE960B2-6813-422E-9C2D-A0909BDBE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66" name="Freeform 1065">
                <a:extLst>
                  <a:ext uri="{FF2B5EF4-FFF2-40B4-BE49-F238E27FC236}">
                    <a16:creationId xmlns:a16="http://schemas.microsoft.com/office/drawing/2014/main" id="{C9AEF8D1-EE83-4242-8740-711826B9C51E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6FCB22C1-2B2B-41FD-AC69-69969A2D2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873FCFBA-2CD4-48AC-8E2F-D64CD6D92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57C9E7CA-9E8C-420A-9232-32DAA6431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3B063CF8-05E2-4E9E-A3AD-293EC82843EE}"/>
                  </a:ext>
                </a:extLst>
              </p:cNvPr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E534ED8E-8E90-4C19-978E-F8DD194C5DD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>
              <a:extLst>
                <a:ext uri="{FF2B5EF4-FFF2-40B4-BE49-F238E27FC236}">
                  <a16:creationId xmlns:a16="http://schemas.microsoft.com/office/drawing/2014/main" id="{DBA6FCD2-1E63-4F90-B441-0D5311362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>
                <a:extLst>
                  <a:ext uri="{FF2B5EF4-FFF2-40B4-BE49-F238E27FC236}">
                    <a16:creationId xmlns:a16="http://schemas.microsoft.com/office/drawing/2014/main" id="{1C346FB2-024C-4D9D-8FE3-9EBBFF536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93" name="Rectangle 992">
                <a:extLst>
                  <a:ext uri="{FF2B5EF4-FFF2-40B4-BE49-F238E27FC236}">
                    <a16:creationId xmlns:a16="http://schemas.microsoft.com/office/drawing/2014/main" id="{82217087-483C-4065-AB2C-291E0308CB80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4" name="Oval 993">
                <a:extLst>
                  <a:ext uri="{FF2B5EF4-FFF2-40B4-BE49-F238E27FC236}">
                    <a16:creationId xmlns:a16="http://schemas.microsoft.com/office/drawing/2014/main" id="{37004478-7C96-4B28-96A6-B6F579404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96" name="Freeform 995">
                <a:extLst>
                  <a:ext uri="{FF2B5EF4-FFF2-40B4-BE49-F238E27FC236}">
                    <a16:creationId xmlns:a16="http://schemas.microsoft.com/office/drawing/2014/main" id="{52467904-9048-43BF-92FF-3720459810BB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8" name="Freeform 997">
                <a:extLst>
                  <a:ext uri="{FF2B5EF4-FFF2-40B4-BE49-F238E27FC236}">
                    <a16:creationId xmlns:a16="http://schemas.microsoft.com/office/drawing/2014/main" id="{ED940B97-9857-4D8C-BCCB-7385150D3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3B6E6336-B508-46E2-AFF4-DE1288DD2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0427AC3E-4843-4717-8C9A-7D203B5D5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D16A859D-23F4-4B5A-A1F5-9FA1C5B8142C}"/>
                  </a:ext>
                </a:extLst>
              </p:cNvPr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C16A4E78-A921-4D62-86CF-7CD02ADD6B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>
              <a:extLst>
                <a:ext uri="{FF2B5EF4-FFF2-40B4-BE49-F238E27FC236}">
                  <a16:creationId xmlns:a16="http://schemas.microsoft.com/office/drawing/2014/main" id="{AD175C93-4F41-4CC2-BD8C-C42E856A3E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81EF758B-FF65-4D58-921C-056D2A287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34" name="Rectangle 933">
                <a:extLst>
                  <a:ext uri="{FF2B5EF4-FFF2-40B4-BE49-F238E27FC236}">
                    <a16:creationId xmlns:a16="http://schemas.microsoft.com/office/drawing/2014/main" id="{4B0389D1-9B44-4396-96E9-B23F4D3BF5F0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5" name="Oval 934">
                <a:extLst>
                  <a:ext uri="{FF2B5EF4-FFF2-40B4-BE49-F238E27FC236}">
                    <a16:creationId xmlns:a16="http://schemas.microsoft.com/office/drawing/2014/main" id="{B70F9B0F-75C2-4982-A702-85D33815D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969FE7E3-4B55-4910-8A75-D21FED57BE70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397B3BAB-B030-40E5-9699-CA2535BBE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3CAC88F2-8B91-4CC1-8ABA-2AFC59580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56" name="Freeform 955">
                <a:extLst>
                  <a:ext uri="{FF2B5EF4-FFF2-40B4-BE49-F238E27FC236}">
                    <a16:creationId xmlns:a16="http://schemas.microsoft.com/office/drawing/2014/main" id="{5322DCB7-5C64-4D3F-9107-094FF1DCD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7" name="Straight Connector 956">
                <a:extLst>
                  <a:ext uri="{FF2B5EF4-FFF2-40B4-BE49-F238E27FC236}">
                    <a16:creationId xmlns:a16="http://schemas.microsoft.com/office/drawing/2014/main" id="{B4540220-4D16-4D3A-8244-A588F4092354}"/>
                  </a:ext>
                </a:extLst>
              </p:cNvPr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>
                <a:extLst>
                  <a:ext uri="{FF2B5EF4-FFF2-40B4-BE49-F238E27FC236}">
                    <a16:creationId xmlns:a16="http://schemas.microsoft.com/office/drawing/2014/main" id="{FE15D37C-D9F6-449D-AF9A-E4BFC534B0A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>
              <a:extLst>
                <a:ext uri="{FF2B5EF4-FFF2-40B4-BE49-F238E27FC236}">
                  <a16:creationId xmlns:a16="http://schemas.microsoft.com/office/drawing/2014/main" id="{D4A422B4-F75F-48CA-B7F7-174AAD949B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>
                <a:extLst>
                  <a:ext uri="{FF2B5EF4-FFF2-40B4-BE49-F238E27FC236}">
                    <a16:creationId xmlns:a16="http://schemas.microsoft.com/office/drawing/2014/main" id="{563A75BE-F954-4853-8526-E40DC6888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25" name="Rectangle 924">
                <a:extLst>
                  <a:ext uri="{FF2B5EF4-FFF2-40B4-BE49-F238E27FC236}">
                    <a16:creationId xmlns:a16="http://schemas.microsoft.com/office/drawing/2014/main" id="{D3849889-B3B0-4CE1-A433-1567FC961F9A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4EC3BECA-BA85-459F-9A0D-F1EEDE3FD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27" name="Freeform 926">
                <a:extLst>
                  <a:ext uri="{FF2B5EF4-FFF2-40B4-BE49-F238E27FC236}">
                    <a16:creationId xmlns:a16="http://schemas.microsoft.com/office/drawing/2014/main" id="{0151BC91-3465-40A6-811F-A7B1E43CC414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8" name="Freeform 927">
                <a:extLst>
                  <a:ext uri="{FF2B5EF4-FFF2-40B4-BE49-F238E27FC236}">
                    <a16:creationId xmlns:a16="http://schemas.microsoft.com/office/drawing/2014/main" id="{CCC8386C-E174-4C1A-B269-98F195D26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1161E2C0-FAF0-46FE-9E2D-B9635369F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01C73B3E-45D6-4177-A42B-91FD96B0C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911D8542-9697-4559-B57C-86846521CB21}"/>
                  </a:ext>
                </a:extLst>
              </p:cNvPr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>
                <a:extLst>
                  <a:ext uri="{FF2B5EF4-FFF2-40B4-BE49-F238E27FC236}">
                    <a16:creationId xmlns:a16="http://schemas.microsoft.com/office/drawing/2014/main" id="{66C05832-F6C2-46C5-93C6-770B15F605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>
              <a:extLst>
                <a:ext uri="{FF2B5EF4-FFF2-40B4-BE49-F238E27FC236}">
                  <a16:creationId xmlns:a16="http://schemas.microsoft.com/office/drawing/2014/main" id="{6926D0AA-9928-420C-8C8D-A0CEB8E993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>
                <a:extLst>
                  <a:ext uri="{FF2B5EF4-FFF2-40B4-BE49-F238E27FC236}">
                    <a16:creationId xmlns:a16="http://schemas.microsoft.com/office/drawing/2014/main" id="{DB62CDA6-BA2E-4318-901B-CEFF6D887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16" name="Rectangle 915">
                <a:extLst>
                  <a:ext uri="{FF2B5EF4-FFF2-40B4-BE49-F238E27FC236}">
                    <a16:creationId xmlns:a16="http://schemas.microsoft.com/office/drawing/2014/main" id="{2114B76F-7A81-4E33-ACCC-213A7DA89F73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7" name="Oval 916">
                <a:extLst>
                  <a:ext uri="{FF2B5EF4-FFF2-40B4-BE49-F238E27FC236}">
                    <a16:creationId xmlns:a16="http://schemas.microsoft.com/office/drawing/2014/main" id="{06D996FE-3E96-4908-955B-0A15FB226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E3DD48F0-04E6-49CB-B572-DC47BE7EFE9A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9" name="Freeform 918">
                <a:extLst>
                  <a:ext uri="{FF2B5EF4-FFF2-40B4-BE49-F238E27FC236}">
                    <a16:creationId xmlns:a16="http://schemas.microsoft.com/office/drawing/2014/main" id="{09047410-01A5-4F86-8048-63242CD0A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0" name="Freeform 919">
                <a:extLst>
                  <a:ext uri="{FF2B5EF4-FFF2-40B4-BE49-F238E27FC236}">
                    <a16:creationId xmlns:a16="http://schemas.microsoft.com/office/drawing/2014/main" id="{43ED03BF-0A2B-4A8B-8D4C-53F9CE3CC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1" name="Freeform 920">
                <a:extLst>
                  <a:ext uri="{FF2B5EF4-FFF2-40B4-BE49-F238E27FC236}">
                    <a16:creationId xmlns:a16="http://schemas.microsoft.com/office/drawing/2014/main" id="{9CBD4D69-0B73-40B3-9FBC-413947137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52D30E18-C5C0-4C16-9511-C78B93829A1C}"/>
                  </a:ext>
                </a:extLst>
              </p:cNvPr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743E1B6F-EB25-467C-8B2D-82DED5DF0FE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>
              <a:extLst>
                <a:ext uri="{FF2B5EF4-FFF2-40B4-BE49-F238E27FC236}">
                  <a16:creationId xmlns:a16="http://schemas.microsoft.com/office/drawing/2014/main" id="{447A723B-A409-4885-B0F5-8ED4EE9DD1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1B97378F-C39B-4A13-9CD0-F0C7DFE68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07" name="Rectangle 906">
                <a:extLst>
                  <a:ext uri="{FF2B5EF4-FFF2-40B4-BE49-F238E27FC236}">
                    <a16:creationId xmlns:a16="http://schemas.microsoft.com/office/drawing/2014/main" id="{19E19E08-E84D-4D90-B17A-8EA1318D3631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6569E45-FCD9-4C7F-B605-999843AD6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B517ED7E-71B6-46D7-B39C-CE21C2649846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60899D01-AD78-4C12-8AB8-5B199D4A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870E674F-BC02-4D99-923D-708FE823B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2" name="Freeform 911">
                <a:extLst>
                  <a:ext uri="{FF2B5EF4-FFF2-40B4-BE49-F238E27FC236}">
                    <a16:creationId xmlns:a16="http://schemas.microsoft.com/office/drawing/2014/main" id="{98111800-871D-4596-BACC-28D181478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7DAC0E1D-B066-43AA-8E04-F4E1786327EB}"/>
                  </a:ext>
                </a:extLst>
              </p:cNvPr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3858D24D-2A57-46EC-B946-1C008558D96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>
              <a:extLst>
                <a:ext uri="{FF2B5EF4-FFF2-40B4-BE49-F238E27FC236}">
                  <a16:creationId xmlns:a16="http://schemas.microsoft.com/office/drawing/2014/main" id="{CB2EF98C-A1AD-40BB-908E-1ADB1CEC40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6" name="Line 422">
              <a:extLst>
                <a:ext uri="{FF2B5EF4-FFF2-40B4-BE49-F238E27FC236}">
                  <a16:creationId xmlns:a16="http://schemas.microsoft.com/office/drawing/2014/main" id="{8BC4C363-C398-4C22-96A9-F6C3AA0F4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7" name="Line 423">
              <a:extLst>
                <a:ext uri="{FF2B5EF4-FFF2-40B4-BE49-F238E27FC236}">
                  <a16:creationId xmlns:a16="http://schemas.microsoft.com/office/drawing/2014/main" id="{6B93F673-C6A4-4DB9-8DBC-13794F718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8" name="Line 444">
              <a:extLst>
                <a:ext uri="{FF2B5EF4-FFF2-40B4-BE49-F238E27FC236}">
                  <a16:creationId xmlns:a16="http://schemas.microsoft.com/office/drawing/2014/main" id="{3208EA87-63E7-4ECD-88B1-4D7A16698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9" name="Line 445">
              <a:extLst>
                <a:ext uri="{FF2B5EF4-FFF2-40B4-BE49-F238E27FC236}">
                  <a16:creationId xmlns:a16="http://schemas.microsoft.com/office/drawing/2014/main" id="{08FACF0F-C54D-48D8-8828-2FF5BE9D8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0" name="Line 446">
              <a:extLst>
                <a:ext uri="{FF2B5EF4-FFF2-40B4-BE49-F238E27FC236}">
                  <a16:creationId xmlns:a16="http://schemas.microsoft.com/office/drawing/2014/main" id="{36CF4C5B-C0D8-4D2F-A741-8968AB4312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1" name="Line 447">
              <a:extLst>
                <a:ext uri="{FF2B5EF4-FFF2-40B4-BE49-F238E27FC236}">
                  <a16:creationId xmlns:a16="http://schemas.microsoft.com/office/drawing/2014/main" id="{86B82D2B-4885-47C8-9A15-C3E5A3622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2" name="Line 448">
              <a:extLst>
                <a:ext uri="{FF2B5EF4-FFF2-40B4-BE49-F238E27FC236}">
                  <a16:creationId xmlns:a16="http://schemas.microsoft.com/office/drawing/2014/main" id="{D6301A11-86C1-4B5A-834F-78F9E82B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3" name="Line 450">
              <a:extLst>
                <a:ext uri="{FF2B5EF4-FFF2-40B4-BE49-F238E27FC236}">
                  <a16:creationId xmlns:a16="http://schemas.microsoft.com/office/drawing/2014/main" id="{938AD276-BA9D-4B5F-816F-354E33976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4" name="Line 451">
              <a:extLst>
                <a:ext uri="{FF2B5EF4-FFF2-40B4-BE49-F238E27FC236}">
                  <a16:creationId xmlns:a16="http://schemas.microsoft.com/office/drawing/2014/main" id="{7C933532-557A-4812-A486-A3C2F0D2A1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5" name="Line 452">
              <a:extLst>
                <a:ext uri="{FF2B5EF4-FFF2-40B4-BE49-F238E27FC236}">
                  <a16:creationId xmlns:a16="http://schemas.microsoft.com/office/drawing/2014/main" id="{A1D30C53-3A4F-4FF6-B2BB-6CBAE42F37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6" name="Line 541">
              <a:extLst>
                <a:ext uri="{FF2B5EF4-FFF2-40B4-BE49-F238E27FC236}">
                  <a16:creationId xmlns:a16="http://schemas.microsoft.com/office/drawing/2014/main" id="{20619341-E942-4F34-8A65-18A6138E3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97" name="Group 665">
              <a:extLst>
                <a:ext uri="{FF2B5EF4-FFF2-40B4-BE49-F238E27FC236}">
                  <a16:creationId xmlns:a16="http://schemas.microsoft.com/office/drawing/2014/main" id="{E44233A6-32DD-4C14-8D0F-5BF76E81A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>
                <a:extLst>
                  <a:ext uri="{FF2B5EF4-FFF2-40B4-BE49-F238E27FC236}">
                    <a16:creationId xmlns:a16="http://schemas.microsoft.com/office/drawing/2014/main" id="{34D964A6-000F-421E-840B-A111BD88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25" name="Rectangle 410">
                <a:extLst>
                  <a:ext uri="{FF2B5EF4-FFF2-40B4-BE49-F238E27FC236}">
                    <a16:creationId xmlns:a16="http://schemas.microsoft.com/office/drawing/2014/main" id="{726080F6-60CC-4DD2-833E-87402942B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26" name="Oval 411">
                <a:extLst>
                  <a:ext uri="{FF2B5EF4-FFF2-40B4-BE49-F238E27FC236}">
                    <a16:creationId xmlns:a16="http://schemas.microsoft.com/office/drawing/2014/main" id="{33311318-D58A-49CB-9133-506B1111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127" name="Group 659">
                <a:extLst>
                  <a:ext uri="{FF2B5EF4-FFF2-40B4-BE49-F238E27FC236}">
                    <a16:creationId xmlns:a16="http://schemas.microsoft.com/office/drawing/2014/main" id="{F51D098C-78E3-49AC-BE6C-E010DF66B2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>
                  <a:extLst>
                    <a:ext uri="{FF2B5EF4-FFF2-40B4-BE49-F238E27FC236}">
                      <a16:creationId xmlns:a16="http://schemas.microsoft.com/office/drawing/2014/main" id="{68D79092-65CD-4545-91A4-BC2451889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31" name="Freeform 661">
                  <a:extLst>
                    <a:ext uri="{FF2B5EF4-FFF2-40B4-BE49-F238E27FC236}">
                      <a16:creationId xmlns:a16="http://schemas.microsoft.com/office/drawing/2014/main" id="{22A6AF95-D49C-49AA-A926-8A62598E2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28" name="Line 662">
                <a:extLst>
                  <a:ext uri="{FF2B5EF4-FFF2-40B4-BE49-F238E27FC236}">
                    <a16:creationId xmlns:a16="http://schemas.microsoft.com/office/drawing/2014/main" id="{FE3DE95C-7971-4892-B9ED-F3C27C5AD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9" name="Line 663">
                <a:extLst>
                  <a:ext uri="{FF2B5EF4-FFF2-40B4-BE49-F238E27FC236}">
                    <a16:creationId xmlns:a16="http://schemas.microsoft.com/office/drawing/2014/main" id="{7BB95038-E99C-4310-89C5-E5E00AF51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98" name="Group 675">
              <a:extLst>
                <a:ext uri="{FF2B5EF4-FFF2-40B4-BE49-F238E27FC236}">
                  <a16:creationId xmlns:a16="http://schemas.microsoft.com/office/drawing/2014/main" id="{CE8FB7D4-031E-4A2A-AD47-012C46FFA0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>
                <a:extLst>
                  <a:ext uri="{FF2B5EF4-FFF2-40B4-BE49-F238E27FC236}">
                    <a16:creationId xmlns:a16="http://schemas.microsoft.com/office/drawing/2014/main" id="{ACA91F82-41D4-45C7-821C-25F14B552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17" name="Rectangle 410">
                <a:extLst>
                  <a:ext uri="{FF2B5EF4-FFF2-40B4-BE49-F238E27FC236}">
                    <a16:creationId xmlns:a16="http://schemas.microsoft.com/office/drawing/2014/main" id="{EEC9FC3A-FD0F-4E97-ACE5-24ABCE621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18" name="Oval 411">
                <a:extLst>
                  <a:ext uri="{FF2B5EF4-FFF2-40B4-BE49-F238E27FC236}">
                    <a16:creationId xmlns:a16="http://schemas.microsoft.com/office/drawing/2014/main" id="{1FDD926C-1521-4B11-8EFD-D70586CC4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119" name="Group 679">
                <a:extLst>
                  <a:ext uri="{FF2B5EF4-FFF2-40B4-BE49-F238E27FC236}">
                    <a16:creationId xmlns:a16="http://schemas.microsoft.com/office/drawing/2014/main" id="{4DBA58EB-10DF-4656-BF0D-85326CA4F7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>
                  <a:extLst>
                    <a:ext uri="{FF2B5EF4-FFF2-40B4-BE49-F238E27FC236}">
                      <a16:creationId xmlns:a16="http://schemas.microsoft.com/office/drawing/2014/main" id="{522B2816-45B4-44AF-A73D-17935CD966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23" name="Freeform 681">
                  <a:extLst>
                    <a:ext uri="{FF2B5EF4-FFF2-40B4-BE49-F238E27FC236}">
                      <a16:creationId xmlns:a16="http://schemas.microsoft.com/office/drawing/2014/main" id="{FAF3FECC-0FAF-4C48-AC10-BC415DC3D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20" name="Line 682">
                <a:extLst>
                  <a:ext uri="{FF2B5EF4-FFF2-40B4-BE49-F238E27FC236}">
                    <a16:creationId xmlns:a16="http://schemas.microsoft.com/office/drawing/2014/main" id="{760AED60-9D1B-42FE-A8B2-D7123D7B40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1" name="Line 683">
                <a:extLst>
                  <a:ext uri="{FF2B5EF4-FFF2-40B4-BE49-F238E27FC236}">
                    <a16:creationId xmlns:a16="http://schemas.microsoft.com/office/drawing/2014/main" id="{20CB63E8-B94E-4949-9FED-D11D96B9C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99" name="Group 684">
              <a:extLst>
                <a:ext uri="{FF2B5EF4-FFF2-40B4-BE49-F238E27FC236}">
                  <a16:creationId xmlns:a16="http://schemas.microsoft.com/office/drawing/2014/main" id="{76A0635D-23FA-45B7-8DB4-AEF8BEE118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>
                <a:extLst>
                  <a:ext uri="{FF2B5EF4-FFF2-40B4-BE49-F238E27FC236}">
                    <a16:creationId xmlns:a16="http://schemas.microsoft.com/office/drawing/2014/main" id="{8CC7CCBB-A4E5-4426-ABD7-33F2E4894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09" name="Rectangle 410">
                <a:extLst>
                  <a:ext uri="{FF2B5EF4-FFF2-40B4-BE49-F238E27FC236}">
                    <a16:creationId xmlns:a16="http://schemas.microsoft.com/office/drawing/2014/main" id="{31362D8B-5ABC-4937-9217-225A552BE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10" name="Oval 411">
                <a:extLst>
                  <a:ext uri="{FF2B5EF4-FFF2-40B4-BE49-F238E27FC236}">
                    <a16:creationId xmlns:a16="http://schemas.microsoft.com/office/drawing/2014/main" id="{20A5B218-DA57-4D2D-8239-0BFDF230B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111" name="Group 688">
                <a:extLst>
                  <a:ext uri="{FF2B5EF4-FFF2-40B4-BE49-F238E27FC236}">
                    <a16:creationId xmlns:a16="http://schemas.microsoft.com/office/drawing/2014/main" id="{B04E467D-32AF-4BE7-B8B7-6B5942DD84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>
                  <a:extLst>
                    <a:ext uri="{FF2B5EF4-FFF2-40B4-BE49-F238E27FC236}">
                      <a16:creationId xmlns:a16="http://schemas.microsoft.com/office/drawing/2014/main" id="{E7D40F58-7566-484D-80DC-E5AC1072F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15" name="Freeform 690">
                  <a:extLst>
                    <a:ext uri="{FF2B5EF4-FFF2-40B4-BE49-F238E27FC236}">
                      <a16:creationId xmlns:a16="http://schemas.microsoft.com/office/drawing/2014/main" id="{6001C8F8-D2BD-4836-BC55-D920FD309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12" name="Line 691">
                <a:extLst>
                  <a:ext uri="{FF2B5EF4-FFF2-40B4-BE49-F238E27FC236}">
                    <a16:creationId xmlns:a16="http://schemas.microsoft.com/office/drawing/2014/main" id="{C86F9545-5038-42CA-A40A-BFCA3AD82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3" name="Line 692">
                <a:extLst>
                  <a:ext uri="{FF2B5EF4-FFF2-40B4-BE49-F238E27FC236}">
                    <a16:creationId xmlns:a16="http://schemas.microsoft.com/office/drawing/2014/main" id="{649B9431-0A93-4EB0-85F6-938C7E300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000" name="Line 693">
              <a:extLst>
                <a:ext uri="{FF2B5EF4-FFF2-40B4-BE49-F238E27FC236}">
                  <a16:creationId xmlns:a16="http://schemas.microsoft.com/office/drawing/2014/main" id="{E51C4197-3F4C-4237-B3D6-C24732175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001" name="Group 694">
              <a:extLst>
                <a:ext uri="{FF2B5EF4-FFF2-40B4-BE49-F238E27FC236}">
                  <a16:creationId xmlns:a16="http://schemas.microsoft.com/office/drawing/2014/main" id="{DE689BE9-25F8-4ACF-885F-AC4AF93042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>
                <a:extLst>
                  <a:ext uri="{FF2B5EF4-FFF2-40B4-BE49-F238E27FC236}">
                    <a16:creationId xmlns:a16="http://schemas.microsoft.com/office/drawing/2014/main" id="{A1FC8EDB-BB61-4700-BBFB-551E99C6E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01" name="Rectangle 410">
                <a:extLst>
                  <a:ext uri="{FF2B5EF4-FFF2-40B4-BE49-F238E27FC236}">
                    <a16:creationId xmlns:a16="http://schemas.microsoft.com/office/drawing/2014/main" id="{AE99B5CF-E87A-4D60-84D3-16BD017EB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02" name="Oval 411">
                <a:extLst>
                  <a:ext uri="{FF2B5EF4-FFF2-40B4-BE49-F238E27FC236}">
                    <a16:creationId xmlns:a16="http://schemas.microsoft.com/office/drawing/2014/main" id="{4855A9E6-17E4-41D9-875D-97012A25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103" name="Group 698">
                <a:extLst>
                  <a:ext uri="{FF2B5EF4-FFF2-40B4-BE49-F238E27FC236}">
                    <a16:creationId xmlns:a16="http://schemas.microsoft.com/office/drawing/2014/main" id="{228690F5-36E6-42CB-B3D1-87A152200A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>
                  <a:extLst>
                    <a:ext uri="{FF2B5EF4-FFF2-40B4-BE49-F238E27FC236}">
                      <a16:creationId xmlns:a16="http://schemas.microsoft.com/office/drawing/2014/main" id="{E509C591-A2F9-49CB-BC32-499D3D5C9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07" name="Freeform 700">
                  <a:extLst>
                    <a:ext uri="{FF2B5EF4-FFF2-40B4-BE49-F238E27FC236}">
                      <a16:creationId xmlns:a16="http://schemas.microsoft.com/office/drawing/2014/main" id="{A8E144A6-B73F-4BE0-AB8C-C8F178D34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04" name="Line 701">
                <a:extLst>
                  <a:ext uri="{FF2B5EF4-FFF2-40B4-BE49-F238E27FC236}">
                    <a16:creationId xmlns:a16="http://schemas.microsoft.com/office/drawing/2014/main" id="{7DE20281-4AB0-48AD-80FD-0DD85F03BC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5" name="Line 702">
                <a:extLst>
                  <a:ext uri="{FF2B5EF4-FFF2-40B4-BE49-F238E27FC236}">
                    <a16:creationId xmlns:a16="http://schemas.microsoft.com/office/drawing/2014/main" id="{FB449309-B9E0-4303-B12A-9F21B38F5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002" name="Group 712">
              <a:extLst>
                <a:ext uri="{FF2B5EF4-FFF2-40B4-BE49-F238E27FC236}">
                  <a16:creationId xmlns:a16="http://schemas.microsoft.com/office/drawing/2014/main" id="{CD6573A7-2479-435D-AD80-2522D76E7A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>
                <a:extLst>
                  <a:ext uri="{FF2B5EF4-FFF2-40B4-BE49-F238E27FC236}">
                    <a16:creationId xmlns:a16="http://schemas.microsoft.com/office/drawing/2014/main" id="{FCCC7E72-1BE9-4D84-B467-31727F0EF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093" name="Rectangle 410">
                <a:extLst>
                  <a:ext uri="{FF2B5EF4-FFF2-40B4-BE49-F238E27FC236}">
                    <a16:creationId xmlns:a16="http://schemas.microsoft.com/office/drawing/2014/main" id="{94FC71BA-6AB9-404B-9EF5-3F5ECF576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094" name="Oval 411">
                <a:extLst>
                  <a:ext uri="{FF2B5EF4-FFF2-40B4-BE49-F238E27FC236}">
                    <a16:creationId xmlns:a16="http://schemas.microsoft.com/office/drawing/2014/main" id="{BDA7EA2B-1B08-4C94-AD54-0164F2303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095" name="Group 716">
                <a:extLst>
                  <a:ext uri="{FF2B5EF4-FFF2-40B4-BE49-F238E27FC236}">
                    <a16:creationId xmlns:a16="http://schemas.microsoft.com/office/drawing/2014/main" id="{A06BD074-13AF-4712-A3D1-6419B8F154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>
                  <a:extLst>
                    <a:ext uri="{FF2B5EF4-FFF2-40B4-BE49-F238E27FC236}">
                      <a16:creationId xmlns:a16="http://schemas.microsoft.com/office/drawing/2014/main" id="{D51AFE26-4ECA-4D4D-B04A-325E06D1C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99" name="Freeform 718">
                  <a:extLst>
                    <a:ext uri="{FF2B5EF4-FFF2-40B4-BE49-F238E27FC236}">
                      <a16:creationId xmlns:a16="http://schemas.microsoft.com/office/drawing/2014/main" id="{BC58E301-704F-47A0-9136-AE9010EFF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096" name="Line 719">
                <a:extLst>
                  <a:ext uri="{FF2B5EF4-FFF2-40B4-BE49-F238E27FC236}">
                    <a16:creationId xmlns:a16="http://schemas.microsoft.com/office/drawing/2014/main" id="{9CF68B6C-8F7A-4B87-98DC-B58B4FDD1E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7" name="Line 720">
                <a:extLst>
                  <a:ext uri="{FF2B5EF4-FFF2-40B4-BE49-F238E27FC236}">
                    <a16:creationId xmlns:a16="http://schemas.microsoft.com/office/drawing/2014/main" id="{23F73A77-2C10-43CE-BB3B-8B6EFD166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003" name="Group 721">
              <a:extLst>
                <a:ext uri="{FF2B5EF4-FFF2-40B4-BE49-F238E27FC236}">
                  <a16:creationId xmlns:a16="http://schemas.microsoft.com/office/drawing/2014/main" id="{C1A01DE4-FAE5-46AF-856F-48D8DBCAF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>
                <a:extLst>
                  <a:ext uri="{FF2B5EF4-FFF2-40B4-BE49-F238E27FC236}">
                    <a16:creationId xmlns:a16="http://schemas.microsoft.com/office/drawing/2014/main" id="{981FBBA7-10C9-4FE1-8BAE-2880D6EAC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085" name="Rectangle 410">
                <a:extLst>
                  <a:ext uri="{FF2B5EF4-FFF2-40B4-BE49-F238E27FC236}">
                    <a16:creationId xmlns:a16="http://schemas.microsoft.com/office/drawing/2014/main" id="{FA3028F7-61E3-4535-8C5D-01BAC7BEB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086" name="Oval 411">
                <a:extLst>
                  <a:ext uri="{FF2B5EF4-FFF2-40B4-BE49-F238E27FC236}">
                    <a16:creationId xmlns:a16="http://schemas.microsoft.com/office/drawing/2014/main" id="{51E54D42-DE9E-42BE-B4E0-D9E4B4201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087" name="Group 725">
                <a:extLst>
                  <a:ext uri="{FF2B5EF4-FFF2-40B4-BE49-F238E27FC236}">
                    <a16:creationId xmlns:a16="http://schemas.microsoft.com/office/drawing/2014/main" id="{079C8CD3-1C2D-4385-995F-B2797367C3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>
                  <a:extLst>
                    <a:ext uri="{FF2B5EF4-FFF2-40B4-BE49-F238E27FC236}">
                      <a16:creationId xmlns:a16="http://schemas.microsoft.com/office/drawing/2014/main" id="{B9021A23-7742-4F8A-9F64-DCE1BF8D6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91" name="Freeform 727">
                  <a:extLst>
                    <a:ext uri="{FF2B5EF4-FFF2-40B4-BE49-F238E27FC236}">
                      <a16:creationId xmlns:a16="http://schemas.microsoft.com/office/drawing/2014/main" id="{AD002C90-5D55-4BAD-A15F-0CBE45C957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088" name="Line 728">
                <a:extLst>
                  <a:ext uri="{FF2B5EF4-FFF2-40B4-BE49-F238E27FC236}">
                    <a16:creationId xmlns:a16="http://schemas.microsoft.com/office/drawing/2014/main" id="{2D07DBD1-F7D0-46E4-A66D-A1111BE5D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9" name="Line 729">
                <a:extLst>
                  <a:ext uri="{FF2B5EF4-FFF2-40B4-BE49-F238E27FC236}">
                    <a16:creationId xmlns:a16="http://schemas.microsoft.com/office/drawing/2014/main" id="{4F010232-A347-4D0A-B949-AB8D2E09F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004" name="Text Box 580">
              <a:extLst>
                <a:ext uri="{FF2B5EF4-FFF2-40B4-BE49-F238E27FC236}">
                  <a16:creationId xmlns:a16="http://schemas.microsoft.com/office/drawing/2014/main" id="{BF8611C1-250B-4349-9248-4EDBC6582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36005" name="Text Box 580">
              <a:extLst>
                <a:ext uri="{FF2B5EF4-FFF2-40B4-BE49-F238E27FC236}">
                  <a16:creationId xmlns:a16="http://schemas.microsoft.com/office/drawing/2014/main" id="{D76C7EC3-FCDE-4FBB-AA96-AD4DAA56B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36006" name="Text Box 580">
              <a:extLst>
                <a:ext uri="{FF2B5EF4-FFF2-40B4-BE49-F238E27FC236}">
                  <a16:creationId xmlns:a16="http://schemas.microsoft.com/office/drawing/2014/main" id="{2B59BCB3-B712-47B8-AC3E-4839F5F96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36007" name="Text Box 580">
              <a:extLst>
                <a:ext uri="{FF2B5EF4-FFF2-40B4-BE49-F238E27FC236}">
                  <a16:creationId xmlns:a16="http://schemas.microsoft.com/office/drawing/2014/main" id="{FD420A73-6D13-452E-BADE-BAE398996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36008" name="Text Box 580">
              <a:extLst>
                <a:ext uri="{FF2B5EF4-FFF2-40B4-BE49-F238E27FC236}">
                  <a16:creationId xmlns:a16="http://schemas.microsoft.com/office/drawing/2014/main" id="{176B5ADA-1B7E-4CDD-9539-1CA6ABA31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36009" name="Picture 269" descr="cell_tower_radiation copy">
              <a:extLst>
                <a:ext uri="{FF2B5EF4-FFF2-40B4-BE49-F238E27FC236}">
                  <a16:creationId xmlns:a16="http://schemas.microsoft.com/office/drawing/2014/main" id="{721C66E3-0776-47CB-9D79-4976E544F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>
              <a:extLst>
                <a:ext uri="{FF2B5EF4-FFF2-40B4-BE49-F238E27FC236}">
                  <a16:creationId xmlns:a16="http://schemas.microsoft.com/office/drawing/2014/main" id="{BA5491BB-7230-469C-8BDC-831D430322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26B0EA53-B289-41DA-A230-592B0B30F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46FD6A7B-8058-4BB3-B303-9A0EE7999A3E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1" name="Oval 850">
                <a:extLst>
                  <a:ext uri="{FF2B5EF4-FFF2-40B4-BE49-F238E27FC236}">
                    <a16:creationId xmlns:a16="http://schemas.microsoft.com/office/drawing/2014/main" id="{4A26B1C0-6178-4572-BD00-7DEF98FD6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52" name="Freeform 851">
                <a:extLst>
                  <a:ext uri="{FF2B5EF4-FFF2-40B4-BE49-F238E27FC236}">
                    <a16:creationId xmlns:a16="http://schemas.microsoft.com/office/drawing/2014/main" id="{F6D50986-C975-47F5-8E42-0126C7FF528E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3" name="Freeform 852">
                <a:extLst>
                  <a:ext uri="{FF2B5EF4-FFF2-40B4-BE49-F238E27FC236}">
                    <a16:creationId xmlns:a16="http://schemas.microsoft.com/office/drawing/2014/main" id="{BFC6ED2E-2C07-40CE-8749-E24F3C458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4" name="Freeform 853">
                <a:extLst>
                  <a:ext uri="{FF2B5EF4-FFF2-40B4-BE49-F238E27FC236}">
                    <a16:creationId xmlns:a16="http://schemas.microsoft.com/office/drawing/2014/main" id="{431DB8F8-ADA8-4371-BB59-CC1DBC00F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5" name="Freeform 854">
                <a:extLst>
                  <a:ext uri="{FF2B5EF4-FFF2-40B4-BE49-F238E27FC236}">
                    <a16:creationId xmlns:a16="http://schemas.microsoft.com/office/drawing/2014/main" id="{E42A88D7-29A4-44EB-9790-895D982A8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5375D21A-3C22-4C5C-9327-99D28F9CA2C4}"/>
                  </a:ext>
                </a:extLst>
              </p:cNvPr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3BEDA740-C26A-48E9-BB6E-FEFAC47E42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>
              <a:extLst>
                <a:ext uri="{FF2B5EF4-FFF2-40B4-BE49-F238E27FC236}">
                  <a16:creationId xmlns:a16="http://schemas.microsoft.com/office/drawing/2014/main" id="{E5BB19F2-2197-4BE3-99CF-DDE8CC8E5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>
                <a:extLst>
                  <a:ext uri="{FF2B5EF4-FFF2-40B4-BE49-F238E27FC236}">
                    <a16:creationId xmlns:a16="http://schemas.microsoft.com/office/drawing/2014/main" id="{4A78B974-1D58-48B1-AD14-F8A414523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13FA91AC-9866-4FEB-85E2-A6CD343644D4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2" name="Oval 841">
                <a:extLst>
                  <a:ext uri="{FF2B5EF4-FFF2-40B4-BE49-F238E27FC236}">
                    <a16:creationId xmlns:a16="http://schemas.microsoft.com/office/drawing/2014/main" id="{B0B41492-DA62-44F8-9E52-740AF524F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43" name="Freeform 842">
                <a:extLst>
                  <a:ext uri="{FF2B5EF4-FFF2-40B4-BE49-F238E27FC236}">
                    <a16:creationId xmlns:a16="http://schemas.microsoft.com/office/drawing/2014/main" id="{856934D4-B8A7-4A2F-AB4C-5DFFC0767016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4" name="Freeform 843">
                <a:extLst>
                  <a:ext uri="{FF2B5EF4-FFF2-40B4-BE49-F238E27FC236}">
                    <a16:creationId xmlns:a16="http://schemas.microsoft.com/office/drawing/2014/main" id="{0634EE75-52E8-4DF0-AFC7-0A0583358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5" name="Freeform 844">
                <a:extLst>
                  <a:ext uri="{FF2B5EF4-FFF2-40B4-BE49-F238E27FC236}">
                    <a16:creationId xmlns:a16="http://schemas.microsoft.com/office/drawing/2014/main" id="{5A6AD2A6-CA6E-4968-AA37-A435863F4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6" name="Freeform 845">
                <a:extLst>
                  <a:ext uri="{FF2B5EF4-FFF2-40B4-BE49-F238E27FC236}">
                    <a16:creationId xmlns:a16="http://schemas.microsoft.com/office/drawing/2014/main" id="{3E9319AF-CD32-4D07-8DA7-4F8902C72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47" name="Straight Connector 846">
                <a:extLst>
                  <a:ext uri="{FF2B5EF4-FFF2-40B4-BE49-F238E27FC236}">
                    <a16:creationId xmlns:a16="http://schemas.microsoft.com/office/drawing/2014/main" id="{FCBA76AD-10D1-4F3F-A5F7-B913FC6FB11E}"/>
                  </a:ext>
                </a:extLst>
              </p:cNvPr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>
                <a:extLst>
                  <a:ext uri="{FF2B5EF4-FFF2-40B4-BE49-F238E27FC236}">
                    <a16:creationId xmlns:a16="http://schemas.microsoft.com/office/drawing/2014/main" id="{962F1F11-B4E0-4648-A6C3-6076D7FA378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>
              <a:extLst>
                <a:ext uri="{FF2B5EF4-FFF2-40B4-BE49-F238E27FC236}">
                  <a16:creationId xmlns:a16="http://schemas.microsoft.com/office/drawing/2014/main" id="{ABD1D1C7-3BAE-4749-8040-A3A4FFE46E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BF120B1E-0471-4CC6-B3D3-EE5CD7A63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BD1689BF-799F-4814-A727-1DAAD386227A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id="{673548C0-599F-4C7D-B79A-6BA22C3FA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4" name="Freeform 833">
                <a:extLst>
                  <a:ext uri="{FF2B5EF4-FFF2-40B4-BE49-F238E27FC236}">
                    <a16:creationId xmlns:a16="http://schemas.microsoft.com/office/drawing/2014/main" id="{3958733A-EB7B-4129-AEBE-85BC57CB6F1F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5" name="Freeform 834">
                <a:extLst>
                  <a:ext uri="{FF2B5EF4-FFF2-40B4-BE49-F238E27FC236}">
                    <a16:creationId xmlns:a16="http://schemas.microsoft.com/office/drawing/2014/main" id="{C9CCFFB5-8DEC-4A2E-8E47-83837448E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6" name="Freeform 835">
                <a:extLst>
                  <a:ext uri="{FF2B5EF4-FFF2-40B4-BE49-F238E27FC236}">
                    <a16:creationId xmlns:a16="http://schemas.microsoft.com/office/drawing/2014/main" id="{29D7D1C6-A2D7-4F63-AF9F-D0F60410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7" name="Freeform 836">
                <a:extLst>
                  <a:ext uri="{FF2B5EF4-FFF2-40B4-BE49-F238E27FC236}">
                    <a16:creationId xmlns:a16="http://schemas.microsoft.com/office/drawing/2014/main" id="{198E44CD-1C52-44AA-9B70-DA88E2F99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C0ABAFDB-4A92-4A54-AA19-06EBDB30DC48}"/>
                  </a:ext>
                </a:extLst>
              </p:cNvPr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E1086124-418F-4F84-BED4-4C51FE0E4DC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>
              <a:extLst>
                <a:ext uri="{FF2B5EF4-FFF2-40B4-BE49-F238E27FC236}">
                  <a16:creationId xmlns:a16="http://schemas.microsoft.com/office/drawing/2014/main" id="{7BF98F68-9A16-4E02-B4EF-5ACB44799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35BC0FBB-0686-4C8F-9453-F078C0FB0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3D3A2BB5-A6AF-4A1A-8CED-A06F69964C75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F57D0573-4E58-4D1D-9E14-58402B962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5" name="Freeform 824">
                <a:extLst>
                  <a:ext uri="{FF2B5EF4-FFF2-40B4-BE49-F238E27FC236}">
                    <a16:creationId xmlns:a16="http://schemas.microsoft.com/office/drawing/2014/main" id="{86693F33-29EB-4237-898C-D89695F95B51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6" name="Freeform 825">
                <a:extLst>
                  <a:ext uri="{FF2B5EF4-FFF2-40B4-BE49-F238E27FC236}">
                    <a16:creationId xmlns:a16="http://schemas.microsoft.com/office/drawing/2014/main" id="{5CFBC6B8-E225-4D11-8C90-CC58B28CD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7" name="Freeform 826">
                <a:extLst>
                  <a:ext uri="{FF2B5EF4-FFF2-40B4-BE49-F238E27FC236}">
                    <a16:creationId xmlns:a16="http://schemas.microsoft.com/office/drawing/2014/main" id="{AEBBED30-CB4D-4B00-99AF-5E58C7D36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8" name="Freeform 827">
                <a:extLst>
                  <a:ext uri="{FF2B5EF4-FFF2-40B4-BE49-F238E27FC236}">
                    <a16:creationId xmlns:a16="http://schemas.microsoft.com/office/drawing/2014/main" id="{5B3E6F3E-2AFE-46EA-8812-C4423440B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9" name="Straight Connector 828">
                <a:extLst>
                  <a:ext uri="{FF2B5EF4-FFF2-40B4-BE49-F238E27FC236}">
                    <a16:creationId xmlns:a16="http://schemas.microsoft.com/office/drawing/2014/main" id="{F6892562-8959-42BF-AAE8-B6591DBD47B0}"/>
                  </a:ext>
                </a:extLst>
              </p:cNvPr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E1782DCA-7918-4D9A-8AD6-9271BDAF86B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>
              <a:extLst>
                <a:ext uri="{FF2B5EF4-FFF2-40B4-BE49-F238E27FC236}">
                  <a16:creationId xmlns:a16="http://schemas.microsoft.com/office/drawing/2014/main" id="{8B6D2194-795C-49A9-BFAD-607C6AF8D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D1D5304B-8E4E-443F-81B6-E8544B966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46A81C09-027E-424D-A4A3-01D3D493653E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CCC6FE4F-5986-41EF-A03D-6954A71B3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64008D31-1CAA-450B-932E-EA7093F8E541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28DCB39D-8658-4931-964B-7433EEBCF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8" name="Freeform 817">
                <a:extLst>
                  <a:ext uri="{FF2B5EF4-FFF2-40B4-BE49-F238E27FC236}">
                    <a16:creationId xmlns:a16="http://schemas.microsoft.com/office/drawing/2014/main" id="{0980BFE0-9A67-4DAD-AB78-96084F7B3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9" name="Freeform 818">
                <a:extLst>
                  <a:ext uri="{FF2B5EF4-FFF2-40B4-BE49-F238E27FC236}">
                    <a16:creationId xmlns:a16="http://schemas.microsoft.com/office/drawing/2014/main" id="{F519C151-C456-4841-AF2D-790D0377F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2758DB94-1E9F-421F-B1B0-3DC1135DBAD6}"/>
                  </a:ext>
                </a:extLst>
              </p:cNvPr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D28DAE11-30C8-498E-BD4E-66FF8CEF79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>
              <a:extLst>
                <a:ext uri="{FF2B5EF4-FFF2-40B4-BE49-F238E27FC236}">
                  <a16:creationId xmlns:a16="http://schemas.microsoft.com/office/drawing/2014/main" id="{F186C4C4-F382-4EEE-98CB-2AD0981718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11C8939A-B8A8-468B-8E50-199934141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CE8B2432-54FE-470D-812C-622FF8349EC4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Oval 805">
                <a:extLst>
                  <a:ext uri="{FF2B5EF4-FFF2-40B4-BE49-F238E27FC236}">
                    <a16:creationId xmlns:a16="http://schemas.microsoft.com/office/drawing/2014/main" id="{CA213DDD-FC0E-4762-A0FE-A699E4586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10D5B02-4418-431B-B9E2-AC39E87CC819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431B112B-C421-4A08-B250-BF5F97E84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9" name="Freeform 808">
                <a:extLst>
                  <a:ext uri="{FF2B5EF4-FFF2-40B4-BE49-F238E27FC236}">
                    <a16:creationId xmlns:a16="http://schemas.microsoft.com/office/drawing/2014/main" id="{6F72C825-CF38-4FC6-8EF8-B9AE674B0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0" name="Freeform 809">
                <a:extLst>
                  <a:ext uri="{FF2B5EF4-FFF2-40B4-BE49-F238E27FC236}">
                    <a16:creationId xmlns:a16="http://schemas.microsoft.com/office/drawing/2014/main" id="{2C5CBBB5-25FD-4D53-9B2A-C500419C9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C50836EF-2551-4EE8-9072-8F70851F9A0A}"/>
                  </a:ext>
                </a:extLst>
              </p:cNvPr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2EA7ECB1-5CC4-4BF7-9D31-C4E34FCE031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>
              <a:extLst>
                <a:ext uri="{FF2B5EF4-FFF2-40B4-BE49-F238E27FC236}">
                  <a16:creationId xmlns:a16="http://schemas.microsoft.com/office/drawing/2014/main" id="{00E250E1-BB3E-436F-96FC-7931A05025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A6BD1171-FD51-4D14-BEFD-09FA68B29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3E84D097-A44A-4DFC-BB15-70E4917BA29D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Oval 796">
                <a:extLst>
                  <a:ext uri="{FF2B5EF4-FFF2-40B4-BE49-F238E27FC236}">
                    <a16:creationId xmlns:a16="http://schemas.microsoft.com/office/drawing/2014/main" id="{8A356364-54AC-46BA-80B4-E66D2C9F7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90F666B5-6BE3-44D1-8EA9-D0A5A5C0827B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8C34A52D-919A-4328-93C9-354AB4773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0" name="Freeform 799">
                <a:extLst>
                  <a:ext uri="{FF2B5EF4-FFF2-40B4-BE49-F238E27FC236}">
                    <a16:creationId xmlns:a16="http://schemas.microsoft.com/office/drawing/2014/main" id="{4FC0E7E7-294B-44ED-B04C-E4B46C32E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1" name="Freeform 800">
                <a:extLst>
                  <a:ext uri="{FF2B5EF4-FFF2-40B4-BE49-F238E27FC236}">
                    <a16:creationId xmlns:a16="http://schemas.microsoft.com/office/drawing/2014/main" id="{DA481A5F-4C38-4517-A3E2-F3E219E52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FBD7A0E4-905D-4D0D-8771-460C47560626}"/>
                  </a:ext>
                </a:extLst>
              </p:cNvPr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AE72A277-7491-42CF-A460-9BC3C95BE02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>
              <a:extLst>
                <a:ext uri="{FF2B5EF4-FFF2-40B4-BE49-F238E27FC236}">
                  <a16:creationId xmlns:a16="http://schemas.microsoft.com/office/drawing/2014/main" id="{03EA15A9-1FB7-462B-B988-32D85956E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>
              <a:extLst>
                <a:ext uri="{FF2B5EF4-FFF2-40B4-BE49-F238E27FC236}">
                  <a16:creationId xmlns:a16="http://schemas.microsoft.com/office/drawing/2014/main" id="{77995986-2F0B-4097-AFC2-78EBB93E3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>
              <a:extLst>
                <a:ext uri="{FF2B5EF4-FFF2-40B4-BE49-F238E27FC236}">
                  <a16:creationId xmlns:a16="http://schemas.microsoft.com/office/drawing/2014/main" id="{D88EA8C0-2E0A-4FE3-9026-FE007F069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>
              <a:extLst>
                <a:ext uri="{FF2B5EF4-FFF2-40B4-BE49-F238E27FC236}">
                  <a16:creationId xmlns:a16="http://schemas.microsoft.com/office/drawing/2014/main" id="{919FEE95-8F8D-4FDB-8E90-DDD4CA15E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2">
            <a:extLst>
              <a:ext uri="{FF2B5EF4-FFF2-40B4-BE49-F238E27FC236}">
                <a16:creationId xmlns:a16="http://schemas.microsoft.com/office/drawing/2014/main" id="{E6DCF8F4-7F34-44AC-A9FE-BC51A2B7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1CF7B01-810B-40BB-AFE1-6C6827699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en-US" sz="3600"/>
              <a:t>Access networks and physical media</a:t>
            </a:r>
            <a:endParaRPr lang="en-US" alt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D00CE9B-8483-473E-8990-C40DE3955E1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Q: How to connect end systems to edge router?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residential access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institutional access networks (school, company)</a:t>
            </a:r>
          </a:p>
          <a:p>
            <a:pPr marL="287338" indent="-287338" eaLnBrk="1" hangingPunct="1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mobile access networks</a:t>
            </a:r>
            <a:endParaRPr lang="en-US" sz="2400" dirty="0">
              <a:solidFill>
                <a:srgbClr val="FF0000"/>
              </a:solidFill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keep in mind: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bandwidth (bits per second) of access network?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shared or dedicated?</a:t>
            </a:r>
          </a:p>
        </p:txBody>
      </p:sp>
      <p:pic>
        <p:nvPicPr>
          <p:cNvPr id="37892" name="Picture 916" descr="underline_base">
            <a:extLst>
              <a:ext uri="{FF2B5EF4-FFF2-40B4-BE49-F238E27FC236}">
                <a16:creationId xmlns:a16="http://schemas.microsoft.com/office/drawing/2014/main" id="{B2178A9B-DF01-4BC4-81EE-C783D64E3D9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Slide Number Placeholder 3">
            <a:extLst>
              <a:ext uri="{FF2B5EF4-FFF2-40B4-BE49-F238E27FC236}">
                <a16:creationId xmlns:a16="http://schemas.microsoft.com/office/drawing/2014/main" id="{5768F73D-653D-403D-B58D-3D80DA53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338EF7F-C6E7-46D0-9B69-40DBF1294A3B}" type="slidenum">
              <a:rPr lang="en-US" altLang="en-US" sz="1200">
                <a:latin typeface="Tahoma" panose="020B0604030504040204" pitchFamily="34" charset="0"/>
              </a:rPr>
              <a:pPr/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7894" name="Group 2">
            <a:extLst>
              <a:ext uri="{FF2B5EF4-FFF2-40B4-BE49-F238E27FC236}">
                <a16:creationId xmlns:a16="http://schemas.microsoft.com/office/drawing/2014/main" id="{AD6CADE2-BE38-4BFC-AF8E-1B6CF3BBD333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546225"/>
            <a:ext cx="3551237" cy="4449763"/>
            <a:chOff x="5202238" y="1546225"/>
            <a:chExt cx="3551237" cy="4450443"/>
          </a:xfrm>
        </p:grpSpPr>
        <p:sp>
          <p:nvSpPr>
            <p:cNvPr id="37895" name="Freeform 665">
              <a:extLst>
                <a:ext uri="{FF2B5EF4-FFF2-40B4-BE49-F238E27FC236}">
                  <a16:creationId xmlns:a16="http://schemas.microsoft.com/office/drawing/2014/main" id="{E1547381-B466-4F9D-891A-82B9DD60B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896" name="Group 666">
              <a:extLst>
                <a:ext uri="{FF2B5EF4-FFF2-40B4-BE49-F238E27FC236}">
                  <a16:creationId xmlns:a16="http://schemas.microsoft.com/office/drawing/2014/main" id="{C66D2EA4-C2B2-4C06-968E-68C4652AE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>
                <a:extLst>
                  <a:ext uri="{FF2B5EF4-FFF2-40B4-BE49-F238E27FC236}">
                    <a16:creationId xmlns:a16="http://schemas.microsoft.com/office/drawing/2014/main" id="{80EE943F-1860-44FE-A9C5-8DC43DD5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462" name="AutoShape 668">
                <a:extLst>
                  <a:ext uri="{FF2B5EF4-FFF2-40B4-BE49-F238E27FC236}">
                    <a16:creationId xmlns:a16="http://schemas.microsoft.com/office/drawing/2014/main" id="{22A8445E-89C1-4060-9FF7-1C5DE67AF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>
              <a:extLst>
                <a:ext uri="{FF2B5EF4-FFF2-40B4-BE49-F238E27FC236}">
                  <a16:creationId xmlns:a16="http://schemas.microsoft.com/office/drawing/2014/main" id="{BBEF0374-E66C-4718-A6E3-E3C308310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Line 670">
              <a:extLst>
                <a:ext uri="{FF2B5EF4-FFF2-40B4-BE49-F238E27FC236}">
                  <a16:creationId xmlns:a16="http://schemas.microsoft.com/office/drawing/2014/main" id="{165216FF-F1D5-4984-952A-843DEB0185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9" name="Line 671">
              <a:extLst>
                <a:ext uri="{FF2B5EF4-FFF2-40B4-BE49-F238E27FC236}">
                  <a16:creationId xmlns:a16="http://schemas.microsoft.com/office/drawing/2014/main" id="{65D8CD53-5B53-4BDF-9D40-851732E84B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0" name="Line 672">
              <a:extLst>
                <a:ext uri="{FF2B5EF4-FFF2-40B4-BE49-F238E27FC236}">
                  <a16:creationId xmlns:a16="http://schemas.microsoft.com/office/drawing/2014/main" id="{6595AA01-18AB-47D4-8D0B-B8B1CC90C6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Line 674">
              <a:extLst>
                <a:ext uri="{FF2B5EF4-FFF2-40B4-BE49-F238E27FC236}">
                  <a16:creationId xmlns:a16="http://schemas.microsoft.com/office/drawing/2014/main" id="{00A2CB7E-6DFF-4983-AF35-182639E74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Line 675">
              <a:extLst>
                <a:ext uri="{FF2B5EF4-FFF2-40B4-BE49-F238E27FC236}">
                  <a16:creationId xmlns:a16="http://schemas.microsoft.com/office/drawing/2014/main" id="{7808C9A8-3888-4190-B784-A1CF9A94C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3" name="Line 678">
              <a:extLst>
                <a:ext uri="{FF2B5EF4-FFF2-40B4-BE49-F238E27FC236}">
                  <a16:creationId xmlns:a16="http://schemas.microsoft.com/office/drawing/2014/main" id="{1943A8B1-5DD2-4139-9E50-A336416597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4" name="Line 679">
              <a:extLst>
                <a:ext uri="{FF2B5EF4-FFF2-40B4-BE49-F238E27FC236}">
                  <a16:creationId xmlns:a16="http://schemas.microsoft.com/office/drawing/2014/main" id="{0F340BC1-569C-4AA5-9CE4-05290725E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5" name="Line 680">
              <a:extLst>
                <a:ext uri="{FF2B5EF4-FFF2-40B4-BE49-F238E27FC236}">
                  <a16:creationId xmlns:a16="http://schemas.microsoft.com/office/drawing/2014/main" id="{83B1A409-835F-4781-95CC-5A37FE660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6" name="Line 682">
              <a:extLst>
                <a:ext uri="{FF2B5EF4-FFF2-40B4-BE49-F238E27FC236}">
                  <a16:creationId xmlns:a16="http://schemas.microsoft.com/office/drawing/2014/main" id="{08E49710-DEAE-41F0-AF1D-8A0B002E3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7" name="Line 683">
              <a:extLst>
                <a:ext uri="{FF2B5EF4-FFF2-40B4-BE49-F238E27FC236}">
                  <a16:creationId xmlns:a16="http://schemas.microsoft.com/office/drawing/2014/main" id="{04802AFB-2109-4B1B-BE33-499A5D1C3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7908" name="Picture 684" descr="access_point_stylized_small">
              <a:extLst>
                <a:ext uri="{FF2B5EF4-FFF2-40B4-BE49-F238E27FC236}">
                  <a16:creationId xmlns:a16="http://schemas.microsoft.com/office/drawing/2014/main" id="{D61A37A6-9ED7-4B46-BD76-A96E640A6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>
              <a:extLst>
                <a:ext uri="{FF2B5EF4-FFF2-40B4-BE49-F238E27FC236}">
                  <a16:creationId xmlns:a16="http://schemas.microsoft.com/office/drawing/2014/main" id="{7D090DEB-1555-4F88-A040-703F4B675DC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0" name="Line 686">
              <a:extLst>
                <a:ext uri="{FF2B5EF4-FFF2-40B4-BE49-F238E27FC236}">
                  <a16:creationId xmlns:a16="http://schemas.microsoft.com/office/drawing/2014/main" id="{431C2BFF-88BB-42C9-9C8B-510AFFAF0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7911" name="Picture 708" descr="access_point_stylized_small">
              <a:extLst>
                <a:ext uri="{FF2B5EF4-FFF2-40B4-BE49-F238E27FC236}">
                  <a16:creationId xmlns:a16="http://schemas.microsoft.com/office/drawing/2014/main" id="{20B59C97-4DEA-42F1-90AE-5C39DB4B7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>
              <a:extLst>
                <a:ext uri="{FF2B5EF4-FFF2-40B4-BE49-F238E27FC236}">
                  <a16:creationId xmlns:a16="http://schemas.microsoft.com/office/drawing/2014/main" id="{1385EA66-7EEA-4C05-90B1-6E4F6A1BE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3" name="Freeform 710">
              <a:extLst>
                <a:ext uri="{FF2B5EF4-FFF2-40B4-BE49-F238E27FC236}">
                  <a16:creationId xmlns:a16="http://schemas.microsoft.com/office/drawing/2014/main" id="{A9D94FDE-9407-4AEA-AFF1-DBAA0DE8E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4" name="Line 711">
              <a:extLst>
                <a:ext uri="{FF2B5EF4-FFF2-40B4-BE49-F238E27FC236}">
                  <a16:creationId xmlns:a16="http://schemas.microsoft.com/office/drawing/2014/main" id="{8D141875-DC3C-4F90-97E9-0EA997C4A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5" name="Line 712">
              <a:extLst>
                <a:ext uri="{FF2B5EF4-FFF2-40B4-BE49-F238E27FC236}">
                  <a16:creationId xmlns:a16="http://schemas.microsoft.com/office/drawing/2014/main" id="{98DFBBEB-BF2A-4B9C-AED4-DB960C278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6" name="Line 713">
              <a:extLst>
                <a:ext uri="{FF2B5EF4-FFF2-40B4-BE49-F238E27FC236}">
                  <a16:creationId xmlns:a16="http://schemas.microsoft.com/office/drawing/2014/main" id="{0C16A556-BC32-48A3-A835-798120898A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7" name="Line 714">
              <a:extLst>
                <a:ext uri="{FF2B5EF4-FFF2-40B4-BE49-F238E27FC236}">
                  <a16:creationId xmlns:a16="http://schemas.microsoft.com/office/drawing/2014/main" id="{4A452D47-5CF2-470F-9AD6-B57885A3A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8" name="Line 715">
              <a:extLst>
                <a:ext uri="{FF2B5EF4-FFF2-40B4-BE49-F238E27FC236}">
                  <a16:creationId xmlns:a16="http://schemas.microsoft.com/office/drawing/2014/main" id="{4881AE40-3023-4ED2-9BA7-0C9F85DD8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9" name="Line 716">
              <a:extLst>
                <a:ext uri="{FF2B5EF4-FFF2-40B4-BE49-F238E27FC236}">
                  <a16:creationId xmlns:a16="http://schemas.microsoft.com/office/drawing/2014/main" id="{9C6D1D68-8857-4B4E-B23B-BC2908037F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0" name="Line 717">
              <a:extLst>
                <a:ext uri="{FF2B5EF4-FFF2-40B4-BE49-F238E27FC236}">
                  <a16:creationId xmlns:a16="http://schemas.microsoft.com/office/drawing/2014/main" id="{8FC796FC-2E57-49B0-AF4A-A40D59BE2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1" name="Line 718">
              <a:extLst>
                <a:ext uri="{FF2B5EF4-FFF2-40B4-BE49-F238E27FC236}">
                  <a16:creationId xmlns:a16="http://schemas.microsoft.com/office/drawing/2014/main" id="{1FB02C1C-0C71-4BE4-B003-EA5735E753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2" name="Line 719">
              <a:extLst>
                <a:ext uri="{FF2B5EF4-FFF2-40B4-BE49-F238E27FC236}">
                  <a16:creationId xmlns:a16="http://schemas.microsoft.com/office/drawing/2014/main" id="{3839414D-CFC7-407F-8548-1BF6418DF1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3" name="Line 720">
              <a:extLst>
                <a:ext uri="{FF2B5EF4-FFF2-40B4-BE49-F238E27FC236}">
                  <a16:creationId xmlns:a16="http://schemas.microsoft.com/office/drawing/2014/main" id="{89043E96-8CB1-4B7A-A84C-F9A2BC52A8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4" name="Line 721">
              <a:extLst>
                <a:ext uri="{FF2B5EF4-FFF2-40B4-BE49-F238E27FC236}">
                  <a16:creationId xmlns:a16="http://schemas.microsoft.com/office/drawing/2014/main" id="{4C2468AF-541D-43BF-87C9-1AF1C3903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5" name="Line 722">
              <a:extLst>
                <a:ext uri="{FF2B5EF4-FFF2-40B4-BE49-F238E27FC236}">
                  <a16:creationId xmlns:a16="http://schemas.microsoft.com/office/drawing/2014/main" id="{AFEE5818-90BF-427D-A47B-DEF7A8868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6" name="Line 723">
              <a:extLst>
                <a:ext uri="{FF2B5EF4-FFF2-40B4-BE49-F238E27FC236}">
                  <a16:creationId xmlns:a16="http://schemas.microsoft.com/office/drawing/2014/main" id="{E0CF06BE-FA36-4E64-A273-DB160D567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7" name="Line 724">
              <a:extLst>
                <a:ext uri="{FF2B5EF4-FFF2-40B4-BE49-F238E27FC236}">
                  <a16:creationId xmlns:a16="http://schemas.microsoft.com/office/drawing/2014/main" id="{B89378F2-C881-4FB9-B806-BB1D6AF8D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8" name="Line 725">
              <a:extLst>
                <a:ext uri="{FF2B5EF4-FFF2-40B4-BE49-F238E27FC236}">
                  <a16:creationId xmlns:a16="http://schemas.microsoft.com/office/drawing/2014/main" id="{C09CF937-03D4-4A45-A679-CED513E3D3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9" name="Line 726">
              <a:extLst>
                <a:ext uri="{FF2B5EF4-FFF2-40B4-BE49-F238E27FC236}">
                  <a16:creationId xmlns:a16="http://schemas.microsoft.com/office/drawing/2014/main" id="{8A1DA1A5-760B-41FE-BFDB-1E4F143C10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0" name="Line 727">
              <a:extLst>
                <a:ext uri="{FF2B5EF4-FFF2-40B4-BE49-F238E27FC236}">
                  <a16:creationId xmlns:a16="http://schemas.microsoft.com/office/drawing/2014/main" id="{D3EAB953-2557-4DB0-99C9-782E46720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1" name="Line 728">
              <a:extLst>
                <a:ext uri="{FF2B5EF4-FFF2-40B4-BE49-F238E27FC236}">
                  <a16:creationId xmlns:a16="http://schemas.microsoft.com/office/drawing/2014/main" id="{29B041DE-974D-43C1-87AE-3650E9341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2" name="Oval 407">
              <a:extLst>
                <a:ext uri="{FF2B5EF4-FFF2-40B4-BE49-F238E27FC236}">
                  <a16:creationId xmlns:a16="http://schemas.microsoft.com/office/drawing/2014/main" id="{9FE78236-DC65-4171-AD09-2AC5E4CB4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>
              <a:extLst>
                <a:ext uri="{FF2B5EF4-FFF2-40B4-BE49-F238E27FC236}">
                  <a16:creationId xmlns:a16="http://schemas.microsoft.com/office/drawing/2014/main" id="{8F9EA901-29CC-488C-BD1C-A84E9E341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>
              <a:extLst>
                <a:ext uri="{FF2B5EF4-FFF2-40B4-BE49-F238E27FC236}">
                  <a16:creationId xmlns:a16="http://schemas.microsoft.com/office/drawing/2014/main" id="{BE8184BE-B86D-4184-9CD8-58AE89916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>
              <a:extLst>
                <a:ext uri="{FF2B5EF4-FFF2-40B4-BE49-F238E27FC236}">
                  <a16:creationId xmlns:a16="http://schemas.microsoft.com/office/drawing/2014/main" id="{77DE6907-D151-47E1-AEC0-B980FCB0C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>
                <a:extLst>
                  <a:ext uri="{FF2B5EF4-FFF2-40B4-BE49-F238E27FC236}">
                    <a16:creationId xmlns:a16="http://schemas.microsoft.com/office/drawing/2014/main" id="{E1B09E43-7598-4A4E-A746-34D38CF45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60" name="Freeform 734">
                <a:extLst>
                  <a:ext uri="{FF2B5EF4-FFF2-40B4-BE49-F238E27FC236}">
                    <a16:creationId xmlns:a16="http://schemas.microsoft.com/office/drawing/2014/main" id="{D025D297-9808-4C16-AFEB-3B923B3DF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36" name="Line 735">
              <a:extLst>
                <a:ext uri="{FF2B5EF4-FFF2-40B4-BE49-F238E27FC236}">
                  <a16:creationId xmlns:a16="http://schemas.microsoft.com/office/drawing/2014/main" id="{54F3E581-00C8-43AC-9D72-6D1C5EB2C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7" name="Line 736">
              <a:extLst>
                <a:ext uri="{FF2B5EF4-FFF2-40B4-BE49-F238E27FC236}">
                  <a16:creationId xmlns:a16="http://schemas.microsoft.com/office/drawing/2014/main" id="{1AAFEEEE-988C-4708-A8CB-BD60A5DB1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38" name="Group 737">
              <a:extLst>
                <a:ext uri="{FF2B5EF4-FFF2-40B4-BE49-F238E27FC236}">
                  <a16:creationId xmlns:a16="http://schemas.microsoft.com/office/drawing/2014/main" id="{96182607-7C4E-49E1-B89F-4A4525A15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>
                <a:extLst>
                  <a:ext uri="{FF2B5EF4-FFF2-40B4-BE49-F238E27FC236}">
                    <a16:creationId xmlns:a16="http://schemas.microsoft.com/office/drawing/2014/main" id="{7D72A8D8-A27B-4435-AB30-DCAA7DB42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>
                <a:extLst>
                  <a:ext uri="{FF2B5EF4-FFF2-40B4-BE49-F238E27FC236}">
                    <a16:creationId xmlns:a16="http://schemas.microsoft.com/office/drawing/2014/main" id="{A445A87C-6915-4800-928F-95CD95205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>
                <a:extLst>
                  <a:ext uri="{FF2B5EF4-FFF2-40B4-BE49-F238E27FC236}">
                    <a16:creationId xmlns:a16="http://schemas.microsoft.com/office/drawing/2014/main" id="{3E98F939-9B30-4C46-86B2-3A82FA673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>
                <a:extLst>
                  <a:ext uri="{FF2B5EF4-FFF2-40B4-BE49-F238E27FC236}">
                    <a16:creationId xmlns:a16="http://schemas.microsoft.com/office/drawing/2014/main" id="{1C72B851-F27E-4B2E-8C64-AF6822F813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>
                  <a:extLst>
                    <a:ext uri="{FF2B5EF4-FFF2-40B4-BE49-F238E27FC236}">
                      <a16:creationId xmlns:a16="http://schemas.microsoft.com/office/drawing/2014/main" id="{FE4669E8-F225-4DA9-BE86-6C6C32E473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58" name="Freeform 743">
                  <a:extLst>
                    <a:ext uri="{FF2B5EF4-FFF2-40B4-BE49-F238E27FC236}">
                      <a16:creationId xmlns:a16="http://schemas.microsoft.com/office/drawing/2014/main" id="{6DD05AB7-A588-47CE-92D1-04312CF7A5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55" name="Line 744">
                <a:extLst>
                  <a:ext uri="{FF2B5EF4-FFF2-40B4-BE49-F238E27FC236}">
                    <a16:creationId xmlns:a16="http://schemas.microsoft.com/office/drawing/2014/main" id="{5E487D54-5F69-4160-A4C1-7D3CDEF09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56" name="Line 745">
                <a:extLst>
                  <a:ext uri="{FF2B5EF4-FFF2-40B4-BE49-F238E27FC236}">
                    <a16:creationId xmlns:a16="http://schemas.microsoft.com/office/drawing/2014/main" id="{C3512D0C-8219-4A9A-A68F-B753A5D08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39" name="Group 746">
              <a:extLst>
                <a:ext uri="{FF2B5EF4-FFF2-40B4-BE49-F238E27FC236}">
                  <a16:creationId xmlns:a16="http://schemas.microsoft.com/office/drawing/2014/main" id="{2EC0106F-492A-406A-9963-DD62C515DC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>
                <a:extLst>
                  <a:ext uri="{FF2B5EF4-FFF2-40B4-BE49-F238E27FC236}">
                    <a16:creationId xmlns:a16="http://schemas.microsoft.com/office/drawing/2014/main" id="{6005AE5C-A9F7-4663-A093-D8F681DC9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>
                <a:extLst>
                  <a:ext uri="{FF2B5EF4-FFF2-40B4-BE49-F238E27FC236}">
                    <a16:creationId xmlns:a16="http://schemas.microsoft.com/office/drawing/2014/main" id="{27F30D8A-1967-4F44-A8F6-578BCE37E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>
                <a:extLst>
                  <a:ext uri="{FF2B5EF4-FFF2-40B4-BE49-F238E27FC236}">
                    <a16:creationId xmlns:a16="http://schemas.microsoft.com/office/drawing/2014/main" id="{B50221BA-E33D-4DDF-B184-FA6A27D90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>
                <a:extLst>
                  <a:ext uri="{FF2B5EF4-FFF2-40B4-BE49-F238E27FC236}">
                    <a16:creationId xmlns:a16="http://schemas.microsoft.com/office/drawing/2014/main" id="{AA6E7CB4-9D56-4AB7-9100-0B2FECA966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>
                  <a:extLst>
                    <a:ext uri="{FF2B5EF4-FFF2-40B4-BE49-F238E27FC236}">
                      <a16:creationId xmlns:a16="http://schemas.microsoft.com/office/drawing/2014/main" id="{0BDA9695-4BC2-44D4-8E6D-70ECFE6F8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50" name="Freeform 752">
                  <a:extLst>
                    <a:ext uri="{FF2B5EF4-FFF2-40B4-BE49-F238E27FC236}">
                      <a16:creationId xmlns:a16="http://schemas.microsoft.com/office/drawing/2014/main" id="{95B06FD2-1F9D-45F0-BE3D-131EFCA56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47" name="Line 753">
                <a:extLst>
                  <a:ext uri="{FF2B5EF4-FFF2-40B4-BE49-F238E27FC236}">
                    <a16:creationId xmlns:a16="http://schemas.microsoft.com/office/drawing/2014/main" id="{3513C09F-D5D6-4B55-9E1E-2F63EB21A0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48" name="Line 754">
                <a:extLst>
                  <a:ext uri="{FF2B5EF4-FFF2-40B4-BE49-F238E27FC236}">
                    <a16:creationId xmlns:a16="http://schemas.microsoft.com/office/drawing/2014/main" id="{1CDFC0F4-0C03-4A52-A733-326411ACE7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0" name="Group 755">
              <a:extLst>
                <a:ext uri="{FF2B5EF4-FFF2-40B4-BE49-F238E27FC236}">
                  <a16:creationId xmlns:a16="http://schemas.microsoft.com/office/drawing/2014/main" id="{31A071F9-870D-4992-994A-EFADB8CE20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>
                <a:extLst>
                  <a:ext uri="{FF2B5EF4-FFF2-40B4-BE49-F238E27FC236}">
                    <a16:creationId xmlns:a16="http://schemas.microsoft.com/office/drawing/2014/main" id="{7164817D-E2C0-4F9E-8192-2E031F4E1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>
                <a:extLst>
                  <a:ext uri="{FF2B5EF4-FFF2-40B4-BE49-F238E27FC236}">
                    <a16:creationId xmlns:a16="http://schemas.microsoft.com/office/drawing/2014/main" id="{4059B283-BD7E-4D18-8601-97E15094A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>
                <a:extLst>
                  <a:ext uri="{FF2B5EF4-FFF2-40B4-BE49-F238E27FC236}">
                    <a16:creationId xmlns:a16="http://schemas.microsoft.com/office/drawing/2014/main" id="{E50FACA7-A341-4AA8-A0EC-77DC9EC64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>
                <a:extLst>
                  <a:ext uri="{FF2B5EF4-FFF2-40B4-BE49-F238E27FC236}">
                    <a16:creationId xmlns:a16="http://schemas.microsoft.com/office/drawing/2014/main" id="{89AD6004-ADB7-4ADC-83BA-C68436F856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>
                  <a:extLst>
                    <a:ext uri="{FF2B5EF4-FFF2-40B4-BE49-F238E27FC236}">
                      <a16:creationId xmlns:a16="http://schemas.microsoft.com/office/drawing/2014/main" id="{0E3801F7-746E-4A62-BF46-EB04B43BD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42" name="Freeform 761">
                  <a:extLst>
                    <a:ext uri="{FF2B5EF4-FFF2-40B4-BE49-F238E27FC236}">
                      <a16:creationId xmlns:a16="http://schemas.microsoft.com/office/drawing/2014/main" id="{E861D788-A21C-4ADA-AADF-C36BC5DBC5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39" name="Line 762">
                <a:extLst>
                  <a:ext uri="{FF2B5EF4-FFF2-40B4-BE49-F238E27FC236}">
                    <a16:creationId xmlns:a16="http://schemas.microsoft.com/office/drawing/2014/main" id="{9474BBAA-028C-4B0D-B635-68667BC59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40" name="Line 763">
                <a:extLst>
                  <a:ext uri="{FF2B5EF4-FFF2-40B4-BE49-F238E27FC236}">
                    <a16:creationId xmlns:a16="http://schemas.microsoft.com/office/drawing/2014/main" id="{571B93DA-8646-4DCA-9D0C-C0085CFA2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1" name="Group 764">
              <a:extLst>
                <a:ext uri="{FF2B5EF4-FFF2-40B4-BE49-F238E27FC236}">
                  <a16:creationId xmlns:a16="http://schemas.microsoft.com/office/drawing/2014/main" id="{E302A9C6-7BBE-43AE-A189-9C4959E856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>
                <a:extLst>
                  <a:ext uri="{FF2B5EF4-FFF2-40B4-BE49-F238E27FC236}">
                    <a16:creationId xmlns:a16="http://schemas.microsoft.com/office/drawing/2014/main" id="{D48AEEED-48DD-4E91-B048-C2D4E744D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>
                <a:extLst>
                  <a:ext uri="{FF2B5EF4-FFF2-40B4-BE49-F238E27FC236}">
                    <a16:creationId xmlns:a16="http://schemas.microsoft.com/office/drawing/2014/main" id="{C04E1F5B-FF9B-4CC1-AB2F-8B0C88D9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>
                <a:extLst>
                  <a:ext uri="{FF2B5EF4-FFF2-40B4-BE49-F238E27FC236}">
                    <a16:creationId xmlns:a16="http://schemas.microsoft.com/office/drawing/2014/main" id="{6601984F-4DAE-43C1-9A1F-F7E71A816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>
                <a:extLst>
                  <a:ext uri="{FF2B5EF4-FFF2-40B4-BE49-F238E27FC236}">
                    <a16:creationId xmlns:a16="http://schemas.microsoft.com/office/drawing/2014/main" id="{D9F55F67-A442-4F7B-9DCE-F62D389622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>
                  <a:extLst>
                    <a:ext uri="{FF2B5EF4-FFF2-40B4-BE49-F238E27FC236}">
                      <a16:creationId xmlns:a16="http://schemas.microsoft.com/office/drawing/2014/main" id="{28376EA5-04FE-4149-BA8B-1E128189C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34" name="Freeform 770">
                  <a:extLst>
                    <a:ext uri="{FF2B5EF4-FFF2-40B4-BE49-F238E27FC236}">
                      <a16:creationId xmlns:a16="http://schemas.microsoft.com/office/drawing/2014/main" id="{D611D9FC-D855-47B5-ACA0-82A9568B7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31" name="Line 771">
                <a:extLst>
                  <a:ext uri="{FF2B5EF4-FFF2-40B4-BE49-F238E27FC236}">
                    <a16:creationId xmlns:a16="http://schemas.microsoft.com/office/drawing/2014/main" id="{57D2159D-2F1E-4C25-B9D3-004836E37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32" name="Line 772">
                <a:extLst>
                  <a:ext uri="{FF2B5EF4-FFF2-40B4-BE49-F238E27FC236}">
                    <a16:creationId xmlns:a16="http://schemas.microsoft.com/office/drawing/2014/main" id="{8B187307-4CF1-4D4B-8CA9-9FE81FCDA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42" name="Line 782">
              <a:extLst>
                <a:ext uri="{FF2B5EF4-FFF2-40B4-BE49-F238E27FC236}">
                  <a16:creationId xmlns:a16="http://schemas.microsoft.com/office/drawing/2014/main" id="{2E72A44E-A9FD-4566-B011-4E9214C57C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43" name="Group 801">
              <a:extLst>
                <a:ext uri="{FF2B5EF4-FFF2-40B4-BE49-F238E27FC236}">
                  <a16:creationId xmlns:a16="http://schemas.microsoft.com/office/drawing/2014/main" id="{FB977B34-EE6B-4E07-94BB-97A5065A06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>
                <a:extLst>
                  <a:ext uri="{FF2B5EF4-FFF2-40B4-BE49-F238E27FC236}">
                    <a16:creationId xmlns:a16="http://schemas.microsoft.com/office/drawing/2014/main" id="{BD332697-3CF8-449A-9C6B-8C5705A97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>
                <a:extLst>
                  <a:ext uri="{FF2B5EF4-FFF2-40B4-BE49-F238E27FC236}">
                    <a16:creationId xmlns:a16="http://schemas.microsoft.com/office/drawing/2014/main" id="{FE1F924B-F925-4475-BEC9-801017550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>
                <a:extLst>
                  <a:ext uri="{FF2B5EF4-FFF2-40B4-BE49-F238E27FC236}">
                    <a16:creationId xmlns:a16="http://schemas.microsoft.com/office/drawing/2014/main" id="{09D19E50-F0D8-4C41-AD04-92009AF36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>
                <a:extLst>
                  <a:ext uri="{FF2B5EF4-FFF2-40B4-BE49-F238E27FC236}">
                    <a16:creationId xmlns:a16="http://schemas.microsoft.com/office/drawing/2014/main" id="{A2ACAC38-02E3-49DA-8B19-96DE1A02D6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>
                  <a:extLst>
                    <a:ext uri="{FF2B5EF4-FFF2-40B4-BE49-F238E27FC236}">
                      <a16:creationId xmlns:a16="http://schemas.microsoft.com/office/drawing/2014/main" id="{63041070-4034-44F6-AC8C-706C6E6073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26" name="Freeform 807">
                  <a:extLst>
                    <a:ext uri="{FF2B5EF4-FFF2-40B4-BE49-F238E27FC236}">
                      <a16:creationId xmlns:a16="http://schemas.microsoft.com/office/drawing/2014/main" id="{346E5AC3-AC46-45C4-87C3-20EBA53CD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23" name="Line 808">
                <a:extLst>
                  <a:ext uri="{FF2B5EF4-FFF2-40B4-BE49-F238E27FC236}">
                    <a16:creationId xmlns:a16="http://schemas.microsoft.com/office/drawing/2014/main" id="{9E5CD9EC-E3BC-4683-A8DB-A676C7474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24" name="Line 809">
                <a:extLst>
                  <a:ext uri="{FF2B5EF4-FFF2-40B4-BE49-F238E27FC236}">
                    <a16:creationId xmlns:a16="http://schemas.microsoft.com/office/drawing/2014/main" id="{2291F0A9-A2BE-42D0-97EC-A1096E93B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4" name="Group 810">
              <a:extLst>
                <a:ext uri="{FF2B5EF4-FFF2-40B4-BE49-F238E27FC236}">
                  <a16:creationId xmlns:a16="http://schemas.microsoft.com/office/drawing/2014/main" id="{B68C832C-1BB9-44FE-A270-061539899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>
                <a:extLst>
                  <a:ext uri="{FF2B5EF4-FFF2-40B4-BE49-F238E27FC236}">
                    <a16:creationId xmlns:a16="http://schemas.microsoft.com/office/drawing/2014/main" id="{765E78A9-B3BE-4851-ABA9-25EACE863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>
                <a:extLst>
                  <a:ext uri="{FF2B5EF4-FFF2-40B4-BE49-F238E27FC236}">
                    <a16:creationId xmlns:a16="http://schemas.microsoft.com/office/drawing/2014/main" id="{1EEA68FA-423E-4DD4-BF97-18144BBB3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>
                <a:extLst>
                  <a:ext uri="{FF2B5EF4-FFF2-40B4-BE49-F238E27FC236}">
                    <a16:creationId xmlns:a16="http://schemas.microsoft.com/office/drawing/2014/main" id="{1A3AAA48-5DF0-4F13-8135-3B2455E05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>
                <a:extLst>
                  <a:ext uri="{FF2B5EF4-FFF2-40B4-BE49-F238E27FC236}">
                    <a16:creationId xmlns:a16="http://schemas.microsoft.com/office/drawing/2014/main" id="{2911F716-AA90-4175-9027-D2029754E6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>
                  <a:extLst>
                    <a:ext uri="{FF2B5EF4-FFF2-40B4-BE49-F238E27FC236}">
                      <a16:creationId xmlns:a16="http://schemas.microsoft.com/office/drawing/2014/main" id="{03CFA483-40C0-46D6-8090-16F85C67F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18" name="Freeform 816">
                  <a:extLst>
                    <a:ext uri="{FF2B5EF4-FFF2-40B4-BE49-F238E27FC236}">
                      <a16:creationId xmlns:a16="http://schemas.microsoft.com/office/drawing/2014/main" id="{0452BA49-B41B-44A5-A5F4-623B3630D5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15" name="Line 817">
                <a:extLst>
                  <a:ext uri="{FF2B5EF4-FFF2-40B4-BE49-F238E27FC236}">
                    <a16:creationId xmlns:a16="http://schemas.microsoft.com/office/drawing/2014/main" id="{0DF4138B-2A77-41D4-9E15-730D39FAD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16" name="Line 818">
                <a:extLst>
                  <a:ext uri="{FF2B5EF4-FFF2-40B4-BE49-F238E27FC236}">
                    <a16:creationId xmlns:a16="http://schemas.microsoft.com/office/drawing/2014/main" id="{4FA36EA6-485B-4FD4-B6BB-D3228E43E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5" name="Group 819">
              <a:extLst>
                <a:ext uri="{FF2B5EF4-FFF2-40B4-BE49-F238E27FC236}">
                  <a16:creationId xmlns:a16="http://schemas.microsoft.com/office/drawing/2014/main" id="{E2AE2444-F31F-4CAD-ADD2-DA62098D9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>
                <a:extLst>
                  <a:ext uri="{FF2B5EF4-FFF2-40B4-BE49-F238E27FC236}">
                    <a16:creationId xmlns:a16="http://schemas.microsoft.com/office/drawing/2014/main" id="{97F6C0CE-2379-45AF-B821-F962608B1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>
                <a:extLst>
                  <a:ext uri="{FF2B5EF4-FFF2-40B4-BE49-F238E27FC236}">
                    <a16:creationId xmlns:a16="http://schemas.microsoft.com/office/drawing/2014/main" id="{0517C7C9-B61F-42F5-BA11-55F739834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>
                <a:extLst>
                  <a:ext uri="{FF2B5EF4-FFF2-40B4-BE49-F238E27FC236}">
                    <a16:creationId xmlns:a16="http://schemas.microsoft.com/office/drawing/2014/main" id="{B51A4D58-4E7A-46E0-8680-6F87F4B87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>
                <a:extLst>
                  <a:ext uri="{FF2B5EF4-FFF2-40B4-BE49-F238E27FC236}">
                    <a16:creationId xmlns:a16="http://schemas.microsoft.com/office/drawing/2014/main" id="{0FF9DD6F-D113-40BC-A40D-366EAB879C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>
                  <a:extLst>
                    <a:ext uri="{FF2B5EF4-FFF2-40B4-BE49-F238E27FC236}">
                      <a16:creationId xmlns:a16="http://schemas.microsoft.com/office/drawing/2014/main" id="{2818C91B-A85B-4588-9879-DDAA2BB48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10" name="Freeform 825">
                  <a:extLst>
                    <a:ext uri="{FF2B5EF4-FFF2-40B4-BE49-F238E27FC236}">
                      <a16:creationId xmlns:a16="http://schemas.microsoft.com/office/drawing/2014/main" id="{A727CECE-FBEC-421B-A262-83220C3B7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07" name="Line 826">
                <a:extLst>
                  <a:ext uri="{FF2B5EF4-FFF2-40B4-BE49-F238E27FC236}">
                    <a16:creationId xmlns:a16="http://schemas.microsoft.com/office/drawing/2014/main" id="{BF021384-6FCD-4775-8975-0BB2643CA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8" name="Line 827">
                <a:extLst>
                  <a:ext uri="{FF2B5EF4-FFF2-40B4-BE49-F238E27FC236}">
                    <a16:creationId xmlns:a16="http://schemas.microsoft.com/office/drawing/2014/main" id="{51210021-E098-4D66-9D33-1654B0C62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6" name="Group 828">
              <a:extLst>
                <a:ext uri="{FF2B5EF4-FFF2-40B4-BE49-F238E27FC236}">
                  <a16:creationId xmlns:a16="http://schemas.microsoft.com/office/drawing/2014/main" id="{6D980081-A0FE-4AFF-9790-8184A61C8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>
                <a:extLst>
                  <a:ext uri="{FF2B5EF4-FFF2-40B4-BE49-F238E27FC236}">
                    <a16:creationId xmlns:a16="http://schemas.microsoft.com/office/drawing/2014/main" id="{D6C994FB-6871-49DD-95AF-164B2A0A6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>
                <a:extLst>
                  <a:ext uri="{FF2B5EF4-FFF2-40B4-BE49-F238E27FC236}">
                    <a16:creationId xmlns:a16="http://schemas.microsoft.com/office/drawing/2014/main" id="{7654B764-AA57-4E2A-A87B-1C6D3D69E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>
                <a:extLst>
                  <a:ext uri="{FF2B5EF4-FFF2-40B4-BE49-F238E27FC236}">
                    <a16:creationId xmlns:a16="http://schemas.microsoft.com/office/drawing/2014/main" id="{E935C2C8-AA60-4CD8-8F7F-F8E5581BE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>
                <a:extLst>
                  <a:ext uri="{FF2B5EF4-FFF2-40B4-BE49-F238E27FC236}">
                    <a16:creationId xmlns:a16="http://schemas.microsoft.com/office/drawing/2014/main" id="{994BBC1D-1F21-40F4-9A08-83CFF22EC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>
                  <a:extLst>
                    <a:ext uri="{FF2B5EF4-FFF2-40B4-BE49-F238E27FC236}">
                      <a16:creationId xmlns:a16="http://schemas.microsoft.com/office/drawing/2014/main" id="{D32D8AE0-27A8-46CB-883E-6595B861D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02" name="Freeform 834">
                  <a:extLst>
                    <a:ext uri="{FF2B5EF4-FFF2-40B4-BE49-F238E27FC236}">
                      <a16:creationId xmlns:a16="http://schemas.microsoft.com/office/drawing/2014/main" id="{58F11BAE-D100-4FBA-BDB5-5A3520143F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399" name="Line 835">
                <a:extLst>
                  <a:ext uri="{FF2B5EF4-FFF2-40B4-BE49-F238E27FC236}">
                    <a16:creationId xmlns:a16="http://schemas.microsoft.com/office/drawing/2014/main" id="{A56296EC-E84A-4146-A382-1091FF85A2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0" name="Line 836">
                <a:extLst>
                  <a:ext uri="{FF2B5EF4-FFF2-40B4-BE49-F238E27FC236}">
                    <a16:creationId xmlns:a16="http://schemas.microsoft.com/office/drawing/2014/main" id="{58CC7D53-68F4-4C84-B452-40D2B37CD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7" name="Group 837">
              <a:extLst>
                <a:ext uri="{FF2B5EF4-FFF2-40B4-BE49-F238E27FC236}">
                  <a16:creationId xmlns:a16="http://schemas.microsoft.com/office/drawing/2014/main" id="{FBF019AF-F955-40E9-99CC-9E1CDA129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>
                <a:extLst>
                  <a:ext uri="{FF2B5EF4-FFF2-40B4-BE49-F238E27FC236}">
                    <a16:creationId xmlns:a16="http://schemas.microsoft.com/office/drawing/2014/main" id="{DB330D96-5AF9-42A1-A2D5-5E66CDD88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88" name="Group 839">
                <a:extLst>
                  <a:ext uri="{FF2B5EF4-FFF2-40B4-BE49-F238E27FC236}">
                    <a16:creationId xmlns:a16="http://schemas.microsoft.com/office/drawing/2014/main" id="{7EC5D7D0-B8DB-4F41-8F24-0503EA1A46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>
                  <a:extLst>
                    <a:ext uri="{FF2B5EF4-FFF2-40B4-BE49-F238E27FC236}">
                      <a16:creationId xmlns:a16="http://schemas.microsoft.com/office/drawing/2014/main" id="{0EB59F9C-A155-46A4-B04B-6F802216EC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1" name="Oval 841">
                  <a:extLst>
                    <a:ext uri="{FF2B5EF4-FFF2-40B4-BE49-F238E27FC236}">
                      <a16:creationId xmlns:a16="http://schemas.microsoft.com/office/drawing/2014/main" id="{8EACFCF9-1496-447B-8E96-1B915CF01C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2" name="Oval 842">
                  <a:extLst>
                    <a:ext uri="{FF2B5EF4-FFF2-40B4-BE49-F238E27FC236}">
                      <a16:creationId xmlns:a16="http://schemas.microsoft.com/office/drawing/2014/main" id="{F9A90812-BC6F-4E92-A31F-65749CF99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3" name="Oval 843">
                  <a:extLst>
                    <a:ext uri="{FF2B5EF4-FFF2-40B4-BE49-F238E27FC236}">
                      <a16:creationId xmlns:a16="http://schemas.microsoft.com/office/drawing/2014/main" id="{06D0D6B4-4D8D-4D61-A0F7-B34175F65C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4" name="Freeform 844">
                  <a:extLst>
                    <a:ext uri="{FF2B5EF4-FFF2-40B4-BE49-F238E27FC236}">
                      <a16:creationId xmlns:a16="http://schemas.microsoft.com/office/drawing/2014/main" id="{D75EA513-223C-4CE2-93BA-3FC881921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389" name="Freeform 845">
                <a:extLst>
                  <a:ext uri="{FF2B5EF4-FFF2-40B4-BE49-F238E27FC236}">
                    <a16:creationId xmlns:a16="http://schemas.microsoft.com/office/drawing/2014/main" id="{EF1AF07C-D014-4D62-A646-B43E5512F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8" name="Group 846">
              <a:extLst>
                <a:ext uri="{FF2B5EF4-FFF2-40B4-BE49-F238E27FC236}">
                  <a16:creationId xmlns:a16="http://schemas.microsoft.com/office/drawing/2014/main" id="{328C07FA-9858-4E26-9A17-75BBD131F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>
                <a:extLst>
                  <a:ext uri="{FF2B5EF4-FFF2-40B4-BE49-F238E27FC236}">
                    <a16:creationId xmlns:a16="http://schemas.microsoft.com/office/drawing/2014/main" id="{2308CA98-0413-4674-9B2A-ED6BB10EE6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2" name="Line 271">
                <a:extLst>
                  <a:ext uri="{FF2B5EF4-FFF2-40B4-BE49-F238E27FC236}">
                    <a16:creationId xmlns:a16="http://schemas.microsoft.com/office/drawing/2014/main" id="{557947D9-8E23-469E-A382-452D81D09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3" name="Line 272">
                <a:extLst>
                  <a:ext uri="{FF2B5EF4-FFF2-40B4-BE49-F238E27FC236}">
                    <a16:creationId xmlns:a16="http://schemas.microsoft.com/office/drawing/2014/main" id="{86894065-180E-4853-8877-0CCB21966C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4" name="Line 273">
                <a:extLst>
                  <a:ext uri="{FF2B5EF4-FFF2-40B4-BE49-F238E27FC236}">
                    <a16:creationId xmlns:a16="http://schemas.microsoft.com/office/drawing/2014/main" id="{92DE6C69-CDD0-4D07-8E46-B18873870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5" name="Line 274">
                <a:extLst>
                  <a:ext uri="{FF2B5EF4-FFF2-40B4-BE49-F238E27FC236}">
                    <a16:creationId xmlns:a16="http://schemas.microsoft.com/office/drawing/2014/main" id="{F94EFFAC-0A31-47E1-B0AA-D1DC73BE08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6" name="Line 275">
                <a:extLst>
                  <a:ext uri="{FF2B5EF4-FFF2-40B4-BE49-F238E27FC236}">
                    <a16:creationId xmlns:a16="http://schemas.microsoft.com/office/drawing/2014/main" id="{A67D5A3C-94DE-494A-8FBD-7C5772A61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7" name="Line 276">
                <a:extLst>
                  <a:ext uri="{FF2B5EF4-FFF2-40B4-BE49-F238E27FC236}">
                    <a16:creationId xmlns:a16="http://schemas.microsoft.com/office/drawing/2014/main" id="{533E0D0C-544E-4B3D-B803-08D85F8F2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8" name="Line 277">
                <a:extLst>
                  <a:ext uri="{FF2B5EF4-FFF2-40B4-BE49-F238E27FC236}">
                    <a16:creationId xmlns:a16="http://schemas.microsoft.com/office/drawing/2014/main" id="{AF476962-6682-4424-ABC5-7F8EDF4B8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9" name="Line 278">
                <a:extLst>
                  <a:ext uri="{FF2B5EF4-FFF2-40B4-BE49-F238E27FC236}">
                    <a16:creationId xmlns:a16="http://schemas.microsoft.com/office/drawing/2014/main" id="{BCC3E90F-ED07-499C-BFE6-9C1D2FA4D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0" name="Line 279">
                <a:extLst>
                  <a:ext uri="{FF2B5EF4-FFF2-40B4-BE49-F238E27FC236}">
                    <a16:creationId xmlns:a16="http://schemas.microsoft.com/office/drawing/2014/main" id="{BAFA8CBF-4A82-43BF-8991-6EDD74F61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1" name="Line 280">
                <a:extLst>
                  <a:ext uri="{FF2B5EF4-FFF2-40B4-BE49-F238E27FC236}">
                    <a16:creationId xmlns:a16="http://schemas.microsoft.com/office/drawing/2014/main" id="{89EC41D2-9F45-40BA-AE2B-072F3E98D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2" name="Line 281">
                <a:extLst>
                  <a:ext uri="{FF2B5EF4-FFF2-40B4-BE49-F238E27FC236}">
                    <a16:creationId xmlns:a16="http://schemas.microsoft.com/office/drawing/2014/main" id="{94AEA50B-ECAC-4F27-9E22-F7D567DD52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3" name="Line 282">
                <a:extLst>
                  <a:ext uri="{FF2B5EF4-FFF2-40B4-BE49-F238E27FC236}">
                    <a16:creationId xmlns:a16="http://schemas.microsoft.com/office/drawing/2014/main" id="{C5233E59-9506-4669-B61F-D51263C6E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4" name="Line 283">
                <a:extLst>
                  <a:ext uri="{FF2B5EF4-FFF2-40B4-BE49-F238E27FC236}">
                    <a16:creationId xmlns:a16="http://schemas.microsoft.com/office/drawing/2014/main" id="{2F05509F-846F-4BE8-AF1A-5F941C3DC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5" name="Line 284">
                <a:extLst>
                  <a:ext uri="{FF2B5EF4-FFF2-40B4-BE49-F238E27FC236}">
                    <a16:creationId xmlns:a16="http://schemas.microsoft.com/office/drawing/2014/main" id="{771053E6-945D-4FB2-ACE7-99F46CFB33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6" name="Oval 862">
                <a:extLst>
                  <a:ext uri="{FF2B5EF4-FFF2-40B4-BE49-F238E27FC236}">
                    <a16:creationId xmlns:a16="http://schemas.microsoft.com/office/drawing/2014/main" id="{74F7EEFE-2435-484B-9F7D-81C8084C2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49" name="Group 863">
              <a:extLst>
                <a:ext uri="{FF2B5EF4-FFF2-40B4-BE49-F238E27FC236}">
                  <a16:creationId xmlns:a16="http://schemas.microsoft.com/office/drawing/2014/main" id="{7839A5F9-5EF9-495C-930F-7795E76166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>
                <a:extLst>
                  <a:ext uri="{FF2B5EF4-FFF2-40B4-BE49-F238E27FC236}">
                    <a16:creationId xmlns:a16="http://schemas.microsoft.com/office/drawing/2014/main" id="{59ED2FB1-EB02-4F26-8003-C6A449C61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6" name="Freeform 865">
                <a:extLst>
                  <a:ext uri="{FF2B5EF4-FFF2-40B4-BE49-F238E27FC236}">
                    <a16:creationId xmlns:a16="http://schemas.microsoft.com/office/drawing/2014/main" id="{7AED40AD-4B49-4889-B191-E27EA57D4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7" name="Freeform 866">
                <a:extLst>
                  <a:ext uri="{FF2B5EF4-FFF2-40B4-BE49-F238E27FC236}">
                    <a16:creationId xmlns:a16="http://schemas.microsoft.com/office/drawing/2014/main" id="{4452B76D-BA98-4C38-B84C-FF3329EE7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8" name="Freeform 867">
                <a:extLst>
                  <a:ext uri="{FF2B5EF4-FFF2-40B4-BE49-F238E27FC236}">
                    <a16:creationId xmlns:a16="http://schemas.microsoft.com/office/drawing/2014/main" id="{236F9276-7CB8-4582-9138-275BAF6DA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9" name="Freeform 868">
                <a:extLst>
                  <a:ext uri="{FF2B5EF4-FFF2-40B4-BE49-F238E27FC236}">
                    <a16:creationId xmlns:a16="http://schemas.microsoft.com/office/drawing/2014/main" id="{02DDB4CF-3525-4DD9-BA07-183CA83A6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70" name="Freeform 869">
                <a:extLst>
                  <a:ext uri="{FF2B5EF4-FFF2-40B4-BE49-F238E27FC236}">
                    <a16:creationId xmlns:a16="http://schemas.microsoft.com/office/drawing/2014/main" id="{33C84A88-4AF5-4E55-A97A-93FFEE2D4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0" name="Group 870">
              <a:extLst>
                <a:ext uri="{FF2B5EF4-FFF2-40B4-BE49-F238E27FC236}">
                  <a16:creationId xmlns:a16="http://schemas.microsoft.com/office/drawing/2014/main" id="{839A0F62-946B-4AE2-AC03-F206A0F92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>
                <a:extLst>
                  <a:ext uri="{FF2B5EF4-FFF2-40B4-BE49-F238E27FC236}">
                    <a16:creationId xmlns:a16="http://schemas.microsoft.com/office/drawing/2014/main" id="{36026D9A-06FE-4E28-B38F-248F75CDA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0" name="Freeform 872">
                <a:extLst>
                  <a:ext uri="{FF2B5EF4-FFF2-40B4-BE49-F238E27FC236}">
                    <a16:creationId xmlns:a16="http://schemas.microsoft.com/office/drawing/2014/main" id="{D7B1918B-9EA5-4CDA-B0FE-77CE72589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1" name="Freeform 873">
                <a:extLst>
                  <a:ext uri="{FF2B5EF4-FFF2-40B4-BE49-F238E27FC236}">
                    <a16:creationId xmlns:a16="http://schemas.microsoft.com/office/drawing/2014/main" id="{6DA95854-CAAD-40A8-9462-C36C6CE7F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2" name="Freeform 874">
                <a:extLst>
                  <a:ext uri="{FF2B5EF4-FFF2-40B4-BE49-F238E27FC236}">
                    <a16:creationId xmlns:a16="http://schemas.microsoft.com/office/drawing/2014/main" id="{F8391FDC-0EFE-412F-82C8-00E8624BD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3" name="Freeform 875">
                <a:extLst>
                  <a:ext uri="{FF2B5EF4-FFF2-40B4-BE49-F238E27FC236}">
                    <a16:creationId xmlns:a16="http://schemas.microsoft.com/office/drawing/2014/main" id="{28FE57EA-9F03-4954-B8B9-5BD4FBC29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4" name="Freeform 876">
                <a:extLst>
                  <a:ext uri="{FF2B5EF4-FFF2-40B4-BE49-F238E27FC236}">
                    <a16:creationId xmlns:a16="http://schemas.microsoft.com/office/drawing/2014/main" id="{BCCCFB05-520A-45C3-97B4-75C6F5843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51" name="Line 877">
              <a:extLst>
                <a:ext uri="{FF2B5EF4-FFF2-40B4-BE49-F238E27FC236}">
                  <a16:creationId xmlns:a16="http://schemas.microsoft.com/office/drawing/2014/main" id="{33243783-FDDE-42A6-B560-765B505F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52" name="Group 885">
              <a:extLst>
                <a:ext uri="{FF2B5EF4-FFF2-40B4-BE49-F238E27FC236}">
                  <a16:creationId xmlns:a16="http://schemas.microsoft.com/office/drawing/2014/main" id="{B34E0FCE-E4B8-42B0-8434-C95958EF7D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>
                <a:extLst>
                  <a:ext uri="{FF2B5EF4-FFF2-40B4-BE49-F238E27FC236}">
                    <a16:creationId xmlns:a16="http://schemas.microsoft.com/office/drawing/2014/main" id="{4309BC63-5E11-4BF1-B55C-5B682EF48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4" name="Freeform 887">
                <a:extLst>
                  <a:ext uri="{FF2B5EF4-FFF2-40B4-BE49-F238E27FC236}">
                    <a16:creationId xmlns:a16="http://schemas.microsoft.com/office/drawing/2014/main" id="{163793A1-D3CD-4CC5-B503-E3CFF59A5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5" name="Freeform 888">
                <a:extLst>
                  <a:ext uri="{FF2B5EF4-FFF2-40B4-BE49-F238E27FC236}">
                    <a16:creationId xmlns:a16="http://schemas.microsoft.com/office/drawing/2014/main" id="{FE6C3FE9-5409-4C94-A8F8-084298BA7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6" name="Freeform 889">
                <a:extLst>
                  <a:ext uri="{FF2B5EF4-FFF2-40B4-BE49-F238E27FC236}">
                    <a16:creationId xmlns:a16="http://schemas.microsoft.com/office/drawing/2014/main" id="{CDCDA71D-2035-466E-8283-C70D01430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7" name="Freeform 890">
                <a:extLst>
                  <a:ext uri="{FF2B5EF4-FFF2-40B4-BE49-F238E27FC236}">
                    <a16:creationId xmlns:a16="http://schemas.microsoft.com/office/drawing/2014/main" id="{17B32535-DCC3-4BB5-AEF7-C22A128A6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8" name="Freeform 891">
                <a:extLst>
                  <a:ext uri="{FF2B5EF4-FFF2-40B4-BE49-F238E27FC236}">
                    <a16:creationId xmlns:a16="http://schemas.microsoft.com/office/drawing/2014/main" id="{ECEF1623-17BD-4733-99AF-C9DFC0532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53" name="Line 892">
              <a:extLst>
                <a:ext uri="{FF2B5EF4-FFF2-40B4-BE49-F238E27FC236}">
                  <a16:creationId xmlns:a16="http://schemas.microsoft.com/office/drawing/2014/main" id="{EB909FE3-60F2-48A0-9061-8018EE3A3B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54" name="Group 893">
              <a:extLst>
                <a:ext uri="{FF2B5EF4-FFF2-40B4-BE49-F238E27FC236}">
                  <a16:creationId xmlns:a16="http://schemas.microsoft.com/office/drawing/2014/main" id="{D364592E-807D-478E-88F6-6A1265ECCC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>
                <a:extLst>
                  <a:ext uri="{FF2B5EF4-FFF2-40B4-BE49-F238E27FC236}">
                    <a16:creationId xmlns:a16="http://schemas.microsoft.com/office/drawing/2014/main" id="{B0F3B8B1-2619-442A-8EE7-C7381A521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8" name="Freeform 895">
                <a:extLst>
                  <a:ext uri="{FF2B5EF4-FFF2-40B4-BE49-F238E27FC236}">
                    <a16:creationId xmlns:a16="http://schemas.microsoft.com/office/drawing/2014/main" id="{498EB5D7-E34E-45D6-89A5-4EC0F0C7E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9" name="Freeform 896">
                <a:extLst>
                  <a:ext uri="{FF2B5EF4-FFF2-40B4-BE49-F238E27FC236}">
                    <a16:creationId xmlns:a16="http://schemas.microsoft.com/office/drawing/2014/main" id="{75AEC872-FB4B-4F97-B2AC-92781447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0" name="Freeform 897">
                <a:extLst>
                  <a:ext uri="{FF2B5EF4-FFF2-40B4-BE49-F238E27FC236}">
                    <a16:creationId xmlns:a16="http://schemas.microsoft.com/office/drawing/2014/main" id="{0F9558FC-5E90-430E-9D70-3F67F312E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1" name="Freeform 898">
                <a:extLst>
                  <a:ext uri="{FF2B5EF4-FFF2-40B4-BE49-F238E27FC236}">
                    <a16:creationId xmlns:a16="http://schemas.microsoft.com/office/drawing/2014/main" id="{31F7E94F-DB8E-460F-960C-BAD590E84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2" name="Freeform 899">
                <a:extLst>
                  <a:ext uri="{FF2B5EF4-FFF2-40B4-BE49-F238E27FC236}">
                    <a16:creationId xmlns:a16="http://schemas.microsoft.com/office/drawing/2014/main" id="{66817E30-C8BD-459D-9285-A199B1845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5" name="Group 900">
              <a:extLst>
                <a:ext uri="{FF2B5EF4-FFF2-40B4-BE49-F238E27FC236}">
                  <a16:creationId xmlns:a16="http://schemas.microsoft.com/office/drawing/2014/main" id="{5EE65CB6-4410-467B-BDD0-BE39C2DC37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>
                <a:extLst>
                  <a:ext uri="{FF2B5EF4-FFF2-40B4-BE49-F238E27FC236}">
                    <a16:creationId xmlns:a16="http://schemas.microsoft.com/office/drawing/2014/main" id="{22CB03A0-66E3-4A9D-89A8-52C13BC67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2" name="Freeform 902">
                <a:extLst>
                  <a:ext uri="{FF2B5EF4-FFF2-40B4-BE49-F238E27FC236}">
                    <a16:creationId xmlns:a16="http://schemas.microsoft.com/office/drawing/2014/main" id="{8D32DAB7-237A-4EBB-8E85-CB0C79EE4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3" name="Freeform 903">
                <a:extLst>
                  <a:ext uri="{FF2B5EF4-FFF2-40B4-BE49-F238E27FC236}">
                    <a16:creationId xmlns:a16="http://schemas.microsoft.com/office/drawing/2014/main" id="{0CCF0F8B-D93D-47DB-A4E3-6EE15CC2F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4" name="Freeform 904">
                <a:extLst>
                  <a:ext uri="{FF2B5EF4-FFF2-40B4-BE49-F238E27FC236}">
                    <a16:creationId xmlns:a16="http://schemas.microsoft.com/office/drawing/2014/main" id="{DF85DEAA-6951-4304-BE87-0D9C843D9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5" name="Freeform 905">
                <a:extLst>
                  <a:ext uri="{FF2B5EF4-FFF2-40B4-BE49-F238E27FC236}">
                    <a16:creationId xmlns:a16="http://schemas.microsoft.com/office/drawing/2014/main" id="{804F8A8F-FE13-49C3-93D1-1BA0854D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6" name="Freeform 906">
                <a:extLst>
                  <a:ext uri="{FF2B5EF4-FFF2-40B4-BE49-F238E27FC236}">
                    <a16:creationId xmlns:a16="http://schemas.microsoft.com/office/drawing/2014/main" id="{B28E7ABE-020A-4529-B091-CF0995F38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6" name="Group 907">
              <a:extLst>
                <a:ext uri="{FF2B5EF4-FFF2-40B4-BE49-F238E27FC236}">
                  <a16:creationId xmlns:a16="http://schemas.microsoft.com/office/drawing/2014/main" id="{DBA52B70-0A29-4F5D-8A58-B687BE7DF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>
                <a:extLst>
                  <a:ext uri="{FF2B5EF4-FFF2-40B4-BE49-F238E27FC236}">
                    <a16:creationId xmlns:a16="http://schemas.microsoft.com/office/drawing/2014/main" id="{95BF9E46-B413-4845-924C-B9392E363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6" name="Freeform 909">
                <a:extLst>
                  <a:ext uri="{FF2B5EF4-FFF2-40B4-BE49-F238E27FC236}">
                    <a16:creationId xmlns:a16="http://schemas.microsoft.com/office/drawing/2014/main" id="{C2264C12-6DDE-4748-A81A-23E839C67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7" name="Freeform 910">
                <a:extLst>
                  <a:ext uri="{FF2B5EF4-FFF2-40B4-BE49-F238E27FC236}">
                    <a16:creationId xmlns:a16="http://schemas.microsoft.com/office/drawing/2014/main" id="{AF1B0EEE-8D1E-40FA-BFFF-EC45858F0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8" name="Freeform 911">
                <a:extLst>
                  <a:ext uri="{FF2B5EF4-FFF2-40B4-BE49-F238E27FC236}">
                    <a16:creationId xmlns:a16="http://schemas.microsoft.com/office/drawing/2014/main" id="{3916D3E0-6494-46AC-B920-DCA09B263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9" name="Freeform 912">
                <a:extLst>
                  <a:ext uri="{FF2B5EF4-FFF2-40B4-BE49-F238E27FC236}">
                    <a16:creationId xmlns:a16="http://schemas.microsoft.com/office/drawing/2014/main" id="{246241DA-9F17-4BCD-940E-736B89697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0" name="Freeform 913">
                <a:extLst>
                  <a:ext uri="{FF2B5EF4-FFF2-40B4-BE49-F238E27FC236}">
                    <a16:creationId xmlns:a16="http://schemas.microsoft.com/office/drawing/2014/main" id="{165CEBEE-E217-43C0-82B1-A3CE047F1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7957" name="Picture 915" descr="access_point_stylized_small">
              <a:extLst>
                <a:ext uri="{FF2B5EF4-FFF2-40B4-BE49-F238E27FC236}">
                  <a16:creationId xmlns:a16="http://schemas.microsoft.com/office/drawing/2014/main" id="{02DC5188-334C-432E-A274-A7C2BBF03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>
              <a:extLst>
                <a:ext uri="{FF2B5EF4-FFF2-40B4-BE49-F238E27FC236}">
                  <a16:creationId xmlns:a16="http://schemas.microsoft.com/office/drawing/2014/main" id="{6647B62E-EC20-43A9-A6BC-84A731B72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59" name="Group 919">
              <a:extLst>
                <a:ext uri="{FF2B5EF4-FFF2-40B4-BE49-F238E27FC236}">
                  <a16:creationId xmlns:a16="http://schemas.microsoft.com/office/drawing/2014/main" id="{B8CA6101-33B8-4319-9499-0E08CA34F3B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>
                <a:extLst>
                  <a:ext uri="{FF2B5EF4-FFF2-40B4-BE49-F238E27FC236}">
                    <a16:creationId xmlns:a16="http://schemas.microsoft.com/office/drawing/2014/main" id="{F7221CF3-FA42-4EC6-8F17-05B038569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>
                <a:extLst>
                  <a:ext uri="{FF2B5EF4-FFF2-40B4-BE49-F238E27FC236}">
                    <a16:creationId xmlns:a16="http://schemas.microsoft.com/office/drawing/2014/main" id="{3F4FBA7F-08BC-4AA8-BBEC-0D0AC7C10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0" name="Group 922">
              <a:extLst>
                <a:ext uri="{FF2B5EF4-FFF2-40B4-BE49-F238E27FC236}">
                  <a16:creationId xmlns:a16="http://schemas.microsoft.com/office/drawing/2014/main" id="{96BE09DD-6F1D-4943-9A40-4CA64CCEDB9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>
                <a:extLst>
                  <a:ext uri="{FF2B5EF4-FFF2-40B4-BE49-F238E27FC236}">
                    <a16:creationId xmlns:a16="http://schemas.microsoft.com/office/drawing/2014/main" id="{E149A5D0-D4E6-4271-8AA0-422BB33EEF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>
                <a:extLst>
                  <a:ext uri="{FF2B5EF4-FFF2-40B4-BE49-F238E27FC236}">
                    <a16:creationId xmlns:a16="http://schemas.microsoft.com/office/drawing/2014/main" id="{816C0AE8-5AF7-44E3-A8A5-917BB7DCD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1" name="Group 925">
              <a:extLst>
                <a:ext uri="{FF2B5EF4-FFF2-40B4-BE49-F238E27FC236}">
                  <a16:creationId xmlns:a16="http://schemas.microsoft.com/office/drawing/2014/main" id="{A7C6761D-7897-4B61-B1D8-6F0D47FA86A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>
                <a:extLst>
                  <a:ext uri="{FF2B5EF4-FFF2-40B4-BE49-F238E27FC236}">
                    <a16:creationId xmlns:a16="http://schemas.microsoft.com/office/drawing/2014/main" id="{478EBADC-2C44-4F56-B7B6-56018EAD12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>
                <a:extLst>
                  <a:ext uri="{FF2B5EF4-FFF2-40B4-BE49-F238E27FC236}">
                    <a16:creationId xmlns:a16="http://schemas.microsoft.com/office/drawing/2014/main" id="{9B4F6D87-122E-4227-9B41-16D310347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2" name="Group 928">
              <a:extLst>
                <a:ext uri="{FF2B5EF4-FFF2-40B4-BE49-F238E27FC236}">
                  <a16:creationId xmlns:a16="http://schemas.microsoft.com/office/drawing/2014/main" id="{53E78912-9C09-4DC3-930E-7045EE3D99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>
                <a:extLst>
                  <a:ext uri="{FF2B5EF4-FFF2-40B4-BE49-F238E27FC236}">
                    <a16:creationId xmlns:a16="http://schemas.microsoft.com/office/drawing/2014/main" id="{BAE69409-ACB3-4214-B0AD-5163F254F3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>
                <a:extLst>
                  <a:ext uri="{FF2B5EF4-FFF2-40B4-BE49-F238E27FC236}">
                    <a16:creationId xmlns:a16="http://schemas.microsoft.com/office/drawing/2014/main" id="{C104D7D1-09CB-4C4F-8561-69910EC44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3" name="Group 932">
              <a:extLst>
                <a:ext uri="{FF2B5EF4-FFF2-40B4-BE49-F238E27FC236}">
                  <a16:creationId xmlns:a16="http://schemas.microsoft.com/office/drawing/2014/main" id="{3502D8EF-0ECF-434A-8FE1-C2CA9F943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>
                <a:extLst>
                  <a:ext uri="{FF2B5EF4-FFF2-40B4-BE49-F238E27FC236}">
                    <a16:creationId xmlns:a16="http://schemas.microsoft.com/office/drawing/2014/main" id="{E68FB57D-D0D1-49FE-8FDB-4462A60E39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>
                <a:extLst>
                  <a:ext uri="{FF2B5EF4-FFF2-40B4-BE49-F238E27FC236}">
                    <a16:creationId xmlns:a16="http://schemas.microsoft.com/office/drawing/2014/main" id="{0CFBC082-4A88-40EE-AE89-5F5F35A8D9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>
              <a:extLst>
                <a:ext uri="{FF2B5EF4-FFF2-40B4-BE49-F238E27FC236}">
                  <a16:creationId xmlns:a16="http://schemas.microsoft.com/office/drawing/2014/main" id="{3EA8807F-BA84-4191-AB41-E5FF46E07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>
              <a:extLst>
                <a:ext uri="{FF2B5EF4-FFF2-40B4-BE49-F238E27FC236}">
                  <a16:creationId xmlns:a16="http://schemas.microsoft.com/office/drawing/2014/main" id="{7925D84C-DA63-414C-80B8-641DD55EA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>
                <a:extLst>
                  <a:ext uri="{FF2B5EF4-FFF2-40B4-BE49-F238E27FC236}">
                    <a16:creationId xmlns:a16="http://schemas.microsoft.com/office/drawing/2014/main" id="{B4042951-AECC-4152-9E3D-6667A5024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4" name="Rectangle 940">
                <a:extLst>
                  <a:ext uri="{FF2B5EF4-FFF2-40B4-BE49-F238E27FC236}">
                    <a16:creationId xmlns:a16="http://schemas.microsoft.com/office/drawing/2014/main" id="{23BC5357-A1DD-4C31-B18B-3E1DD0A5C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95" name="Freeform 941">
                <a:extLst>
                  <a:ext uri="{FF2B5EF4-FFF2-40B4-BE49-F238E27FC236}">
                    <a16:creationId xmlns:a16="http://schemas.microsoft.com/office/drawing/2014/main" id="{A2470FFC-7146-4B3A-8C8B-7FA10D4D2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6" name="Freeform 942">
                <a:extLst>
                  <a:ext uri="{FF2B5EF4-FFF2-40B4-BE49-F238E27FC236}">
                    <a16:creationId xmlns:a16="http://schemas.microsoft.com/office/drawing/2014/main" id="{E91E1A70-7B1C-4EEC-BE24-6DD99B9A0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7" name="Rectangle 943">
                <a:extLst>
                  <a:ext uri="{FF2B5EF4-FFF2-40B4-BE49-F238E27FC236}">
                    <a16:creationId xmlns:a16="http://schemas.microsoft.com/office/drawing/2014/main" id="{1BE45CB1-74FA-43F6-A391-1BFEC359C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98" name="Group 944">
                <a:extLst>
                  <a:ext uri="{FF2B5EF4-FFF2-40B4-BE49-F238E27FC236}">
                    <a16:creationId xmlns:a16="http://schemas.microsoft.com/office/drawing/2014/main" id="{8AF6713A-5BE4-48E5-82D1-8E7096CE7A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>
                  <a:extLst>
                    <a:ext uri="{FF2B5EF4-FFF2-40B4-BE49-F238E27FC236}">
                      <a16:creationId xmlns:a16="http://schemas.microsoft.com/office/drawing/2014/main" id="{255A2749-94BF-4E97-8376-76E7F77F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4" name="AutoShape 946">
                  <a:extLst>
                    <a:ext uri="{FF2B5EF4-FFF2-40B4-BE49-F238E27FC236}">
                      <a16:creationId xmlns:a16="http://schemas.microsoft.com/office/drawing/2014/main" id="{A75C9B8D-D119-47E6-9842-C9050DFCB9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99" name="Rectangle 947">
                <a:extLst>
                  <a:ext uri="{FF2B5EF4-FFF2-40B4-BE49-F238E27FC236}">
                    <a16:creationId xmlns:a16="http://schemas.microsoft.com/office/drawing/2014/main" id="{E27461AF-704A-4937-939B-BF48E72AE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00" name="Group 948">
                <a:extLst>
                  <a:ext uri="{FF2B5EF4-FFF2-40B4-BE49-F238E27FC236}">
                    <a16:creationId xmlns:a16="http://schemas.microsoft.com/office/drawing/2014/main" id="{B9927FC8-23F8-48FE-A16B-12D1254C71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>
                  <a:extLst>
                    <a:ext uri="{FF2B5EF4-FFF2-40B4-BE49-F238E27FC236}">
                      <a16:creationId xmlns:a16="http://schemas.microsoft.com/office/drawing/2014/main" id="{934EBA4B-304C-4A48-A3B3-07CAA34ED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2" name="AutoShape 950">
                  <a:extLst>
                    <a:ext uri="{FF2B5EF4-FFF2-40B4-BE49-F238E27FC236}">
                      <a16:creationId xmlns:a16="http://schemas.microsoft.com/office/drawing/2014/main" id="{64910913-6912-494D-8A67-5342FEE6E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1" name="Rectangle 951">
                <a:extLst>
                  <a:ext uri="{FF2B5EF4-FFF2-40B4-BE49-F238E27FC236}">
                    <a16:creationId xmlns:a16="http://schemas.microsoft.com/office/drawing/2014/main" id="{23DA52F4-F0A7-411C-A56C-707A13459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02" name="Rectangle 952">
                <a:extLst>
                  <a:ext uri="{FF2B5EF4-FFF2-40B4-BE49-F238E27FC236}">
                    <a16:creationId xmlns:a16="http://schemas.microsoft.com/office/drawing/2014/main" id="{13FA0B61-1D2A-40BF-8BF9-D2F397C71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03" name="Group 953">
                <a:extLst>
                  <a:ext uri="{FF2B5EF4-FFF2-40B4-BE49-F238E27FC236}">
                    <a16:creationId xmlns:a16="http://schemas.microsoft.com/office/drawing/2014/main" id="{E421CCE3-5F34-4E44-831E-78F7D06E17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>
                  <a:extLst>
                    <a:ext uri="{FF2B5EF4-FFF2-40B4-BE49-F238E27FC236}">
                      <a16:creationId xmlns:a16="http://schemas.microsoft.com/office/drawing/2014/main" id="{4894E5CB-8B8E-4C2A-8A78-867031E40C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0" name="AutoShape 955">
                  <a:extLst>
                    <a:ext uri="{FF2B5EF4-FFF2-40B4-BE49-F238E27FC236}">
                      <a16:creationId xmlns:a16="http://schemas.microsoft.com/office/drawing/2014/main" id="{A6FFA160-73BE-4EFC-8E62-8717EBFDB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4" name="Freeform 956">
                <a:extLst>
                  <a:ext uri="{FF2B5EF4-FFF2-40B4-BE49-F238E27FC236}">
                    <a16:creationId xmlns:a16="http://schemas.microsoft.com/office/drawing/2014/main" id="{012E79F5-0931-482E-9491-9C6625A50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305" name="Group 957">
                <a:extLst>
                  <a:ext uri="{FF2B5EF4-FFF2-40B4-BE49-F238E27FC236}">
                    <a16:creationId xmlns:a16="http://schemas.microsoft.com/office/drawing/2014/main" id="{6B02463B-3DAE-4242-BFB1-BA86D7FFDD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>
                  <a:extLst>
                    <a:ext uri="{FF2B5EF4-FFF2-40B4-BE49-F238E27FC236}">
                      <a16:creationId xmlns:a16="http://schemas.microsoft.com/office/drawing/2014/main" id="{D668DBFD-3EA8-4FDD-9957-3E5E6272F8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18" name="AutoShape 959">
                  <a:extLst>
                    <a:ext uri="{FF2B5EF4-FFF2-40B4-BE49-F238E27FC236}">
                      <a16:creationId xmlns:a16="http://schemas.microsoft.com/office/drawing/2014/main" id="{9FE31CA9-768D-407C-9330-5D2EFEE80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6" name="Rectangle 960">
                <a:extLst>
                  <a:ext uri="{FF2B5EF4-FFF2-40B4-BE49-F238E27FC236}">
                    <a16:creationId xmlns:a16="http://schemas.microsoft.com/office/drawing/2014/main" id="{720BCEB3-8C7C-40B3-BC15-F3013D0C8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07" name="Freeform 961">
                <a:extLst>
                  <a:ext uri="{FF2B5EF4-FFF2-40B4-BE49-F238E27FC236}">
                    <a16:creationId xmlns:a16="http://schemas.microsoft.com/office/drawing/2014/main" id="{40A01EDB-E820-49EC-91E8-22BA92FE2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8" name="Freeform 962">
                <a:extLst>
                  <a:ext uri="{FF2B5EF4-FFF2-40B4-BE49-F238E27FC236}">
                    <a16:creationId xmlns:a16="http://schemas.microsoft.com/office/drawing/2014/main" id="{A3B3767E-D262-48B6-B9B4-5CAC45E9D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9" name="Oval 963">
                <a:extLst>
                  <a:ext uri="{FF2B5EF4-FFF2-40B4-BE49-F238E27FC236}">
                    <a16:creationId xmlns:a16="http://schemas.microsoft.com/office/drawing/2014/main" id="{BD97B2B9-C74B-4E83-AB35-CFD040837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0" name="Freeform 964">
                <a:extLst>
                  <a:ext uri="{FF2B5EF4-FFF2-40B4-BE49-F238E27FC236}">
                    <a16:creationId xmlns:a16="http://schemas.microsoft.com/office/drawing/2014/main" id="{A1C69EAD-1866-4BC4-9359-4324ABEB0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11" name="AutoShape 965">
                <a:extLst>
                  <a:ext uri="{FF2B5EF4-FFF2-40B4-BE49-F238E27FC236}">
                    <a16:creationId xmlns:a16="http://schemas.microsoft.com/office/drawing/2014/main" id="{1C039AB7-2BA7-42D8-90AD-1B35C1D08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2" name="AutoShape 966">
                <a:extLst>
                  <a:ext uri="{FF2B5EF4-FFF2-40B4-BE49-F238E27FC236}">
                    <a16:creationId xmlns:a16="http://schemas.microsoft.com/office/drawing/2014/main" id="{7F149E6E-AE5E-4002-B532-79BEAC659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3" name="Oval 967">
                <a:extLst>
                  <a:ext uri="{FF2B5EF4-FFF2-40B4-BE49-F238E27FC236}">
                    <a16:creationId xmlns:a16="http://schemas.microsoft.com/office/drawing/2014/main" id="{BEF72E71-83DD-4B92-8212-BFCF96BD4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4" name="Oval 968">
                <a:extLst>
                  <a:ext uri="{FF2B5EF4-FFF2-40B4-BE49-F238E27FC236}">
                    <a16:creationId xmlns:a16="http://schemas.microsoft.com/office/drawing/2014/main" id="{03BC1C41-DB19-4F3A-AA16-A012D99FE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>
                <a:extLst>
                  <a:ext uri="{FF2B5EF4-FFF2-40B4-BE49-F238E27FC236}">
                    <a16:creationId xmlns:a16="http://schemas.microsoft.com/office/drawing/2014/main" id="{BC1B0A51-2E1D-4135-9F51-E2D96E06C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6" name="Rectangle 970">
                <a:extLst>
                  <a:ext uri="{FF2B5EF4-FFF2-40B4-BE49-F238E27FC236}">
                    <a16:creationId xmlns:a16="http://schemas.microsoft.com/office/drawing/2014/main" id="{C048EDBA-A270-43D0-9B49-A7382DC4D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66" name="Group 971">
              <a:extLst>
                <a:ext uri="{FF2B5EF4-FFF2-40B4-BE49-F238E27FC236}">
                  <a16:creationId xmlns:a16="http://schemas.microsoft.com/office/drawing/2014/main" id="{C0F92111-C966-4B38-97F0-46401C43E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>
                <a:extLst>
                  <a:ext uri="{FF2B5EF4-FFF2-40B4-BE49-F238E27FC236}">
                    <a16:creationId xmlns:a16="http://schemas.microsoft.com/office/drawing/2014/main" id="{1E46BE93-D5B0-4A43-AC42-C6EEF5FF5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2" name="Rectangle 973">
                <a:extLst>
                  <a:ext uri="{FF2B5EF4-FFF2-40B4-BE49-F238E27FC236}">
                    <a16:creationId xmlns:a16="http://schemas.microsoft.com/office/drawing/2014/main" id="{721299DB-76C1-46DB-AC05-4BF99E91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63" name="Freeform 974">
                <a:extLst>
                  <a:ext uri="{FF2B5EF4-FFF2-40B4-BE49-F238E27FC236}">
                    <a16:creationId xmlns:a16="http://schemas.microsoft.com/office/drawing/2014/main" id="{E70E9131-FD87-4A84-A154-758ABA519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4" name="Freeform 975">
                <a:extLst>
                  <a:ext uri="{FF2B5EF4-FFF2-40B4-BE49-F238E27FC236}">
                    <a16:creationId xmlns:a16="http://schemas.microsoft.com/office/drawing/2014/main" id="{A1C6F388-9154-4D5F-8AFB-4BCB2E21E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5" name="Rectangle 976">
                <a:extLst>
                  <a:ext uri="{FF2B5EF4-FFF2-40B4-BE49-F238E27FC236}">
                    <a16:creationId xmlns:a16="http://schemas.microsoft.com/office/drawing/2014/main" id="{A8EEF2DD-4BD6-49DE-8D32-6D17A45DF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66" name="Group 977">
                <a:extLst>
                  <a:ext uri="{FF2B5EF4-FFF2-40B4-BE49-F238E27FC236}">
                    <a16:creationId xmlns:a16="http://schemas.microsoft.com/office/drawing/2014/main" id="{D48E9024-7C1F-44D0-95D5-89FF63DF13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>
                  <a:extLst>
                    <a:ext uri="{FF2B5EF4-FFF2-40B4-BE49-F238E27FC236}">
                      <a16:creationId xmlns:a16="http://schemas.microsoft.com/office/drawing/2014/main" id="{E8CA85E6-396D-4275-B62C-675C14EC9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92" name="AutoShape 979">
                  <a:extLst>
                    <a:ext uri="{FF2B5EF4-FFF2-40B4-BE49-F238E27FC236}">
                      <a16:creationId xmlns:a16="http://schemas.microsoft.com/office/drawing/2014/main" id="{58AE09D8-ED88-4AD6-86C4-D41BE1BA8C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67" name="Rectangle 980">
                <a:extLst>
                  <a:ext uri="{FF2B5EF4-FFF2-40B4-BE49-F238E27FC236}">
                    <a16:creationId xmlns:a16="http://schemas.microsoft.com/office/drawing/2014/main" id="{338B091F-3315-407A-93B9-72BAAEF5F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68" name="Group 981">
                <a:extLst>
                  <a:ext uri="{FF2B5EF4-FFF2-40B4-BE49-F238E27FC236}">
                    <a16:creationId xmlns:a16="http://schemas.microsoft.com/office/drawing/2014/main" id="{E001D454-2874-40A4-A93A-96FE1B5AC0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>
                  <a:extLst>
                    <a:ext uri="{FF2B5EF4-FFF2-40B4-BE49-F238E27FC236}">
                      <a16:creationId xmlns:a16="http://schemas.microsoft.com/office/drawing/2014/main" id="{E558BE18-F40F-40DC-8373-1B1B193101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90" name="AutoShape 983">
                  <a:extLst>
                    <a:ext uri="{FF2B5EF4-FFF2-40B4-BE49-F238E27FC236}">
                      <a16:creationId xmlns:a16="http://schemas.microsoft.com/office/drawing/2014/main" id="{045C056A-F3EB-4357-8E46-C01AFD527C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69" name="Rectangle 984">
                <a:extLst>
                  <a:ext uri="{FF2B5EF4-FFF2-40B4-BE49-F238E27FC236}">
                    <a16:creationId xmlns:a16="http://schemas.microsoft.com/office/drawing/2014/main" id="{0FDE5D47-000F-444A-AC79-BCEDA22D3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0" name="Rectangle 985">
                <a:extLst>
                  <a:ext uri="{FF2B5EF4-FFF2-40B4-BE49-F238E27FC236}">
                    <a16:creationId xmlns:a16="http://schemas.microsoft.com/office/drawing/2014/main" id="{DD905C6B-EB0F-41C2-BB60-5C38C44CE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71" name="Group 986">
                <a:extLst>
                  <a:ext uri="{FF2B5EF4-FFF2-40B4-BE49-F238E27FC236}">
                    <a16:creationId xmlns:a16="http://schemas.microsoft.com/office/drawing/2014/main" id="{A0C00F53-064B-494D-ACA0-B9D198D5EC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>
                  <a:extLst>
                    <a:ext uri="{FF2B5EF4-FFF2-40B4-BE49-F238E27FC236}">
                      <a16:creationId xmlns:a16="http://schemas.microsoft.com/office/drawing/2014/main" id="{04FAD26A-F336-4421-8CE7-785FDBF24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88" name="AutoShape 988">
                  <a:extLst>
                    <a:ext uri="{FF2B5EF4-FFF2-40B4-BE49-F238E27FC236}">
                      <a16:creationId xmlns:a16="http://schemas.microsoft.com/office/drawing/2014/main" id="{EA4FFE31-D04B-4A61-BA0A-A4CACFD4E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72" name="Freeform 989">
                <a:extLst>
                  <a:ext uri="{FF2B5EF4-FFF2-40B4-BE49-F238E27FC236}">
                    <a16:creationId xmlns:a16="http://schemas.microsoft.com/office/drawing/2014/main" id="{7EA2A676-94AA-47FF-88E7-18F65A642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73" name="Group 990">
                <a:extLst>
                  <a:ext uri="{FF2B5EF4-FFF2-40B4-BE49-F238E27FC236}">
                    <a16:creationId xmlns:a16="http://schemas.microsoft.com/office/drawing/2014/main" id="{4040B9D2-421C-4091-BC9E-AD184B0A2A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>
                  <a:extLst>
                    <a:ext uri="{FF2B5EF4-FFF2-40B4-BE49-F238E27FC236}">
                      <a16:creationId xmlns:a16="http://schemas.microsoft.com/office/drawing/2014/main" id="{DA02F65B-1036-4AC3-AACA-159434BF21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86" name="AutoShape 992">
                  <a:extLst>
                    <a:ext uri="{FF2B5EF4-FFF2-40B4-BE49-F238E27FC236}">
                      <a16:creationId xmlns:a16="http://schemas.microsoft.com/office/drawing/2014/main" id="{71435DD2-A9D9-4EBF-8C64-7CC5E55B4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74" name="Rectangle 993">
                <a:extLst>
                  <a:ext uri="{FF2B5EF4-FFF2-40B4-BE49-F238E27FC236}">
                    <a16:creationId xmlns:a16="http://schemas.microsoft.com/office/drawing/2014/main" id="{F93A5E84-55AD-4BF4-B26B-DDBF85F97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5" name="Freeform 994">
                <a:extLst>
                  <a:ext uri="{FF2B5EF4-FFF2-40B4-BE49-F238E27FC236}">
                    <a16:creationId xmlns:a16="http://schemas.microsoft.com/office/drawing/2014/main" id="{67C03C51-9C22-444F-8FD5-D4CD76FD5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6" name="Freeform 995">
                <a:extLst>
                  <a:ext uri="{FF2B5EF4-FFF2-40B4-BE49-F238E27FC236}">
                    <a16:creationId xmlns:a16="http://schemas.microsoft.com/office/drawing/2014/main" id="{A79029BD-15AC-46C0-A914-CBFC0B4B8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7" name="Oval 996">
                <a:extLst>
                  <a:ext uri="{FF2B5EF4-FFF2-40B4-BE49-F238E27FC236}">
                    <a16:creationId xmlns:a16="http://schemas.microsoft.com/office/drawing/2014/main" id="{6AC0BFFF-2789-4A61-8FC3-3FFFBBB5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8" name="Freeform 997">
                <a:extLst>
                  <a:ext uri="{FF2B5EF4-FFF2-40B4-BE49-F238E27FC236}">
                    <a16:creationId xmlns:a16="http://schemas.microsoft.com/office/drawing/2014/main" id="{B3B5EE13-EC95-4AF0-AA64-FEE316CB5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9" name="AutoShape 998">
                <a:extLst>
                  <a:ext uri="{FF2B5EF4-FFF2-40B4-BE49-F238E27FC236}">
                    <a16:creationId xmlns:a16="http://schemas.microsoft.com/office/drawing/2014/main" id="{C1267EE3-B831-452F-A0D5-730576182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0" name="AutoShape 999">
                <a:extLst>
                  <a:ext uri="{FF2B5EF4-FFF2-40B4-BE49-F238E27FC236}">
                    <a16:creationId xmlns:a16="http://schemas.microsoft.com/office/drawing/2014/main" id="{5BB6AB23-C02D-48BB-A111-1D9F972B7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1" name="Oval 1000">
                <a:extLst>
                  <a:ext uri="{FF2B5EF4-FFF2-40B4-BE49-F238E27FC236}">
                    <a16:creationId xmlns:a16="http://schemas.microsoft.com/office/drawing/2014/main" id="{49138456-DD48-4117-B6FD-B08BA96EC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2" name="Oval 1001">
                <a:extLst>
                  <a:ext uri="{FF2B5EF4-FFF2-40B4-BE49-F238E27FC236}">
                    <a16:creationId xmlns:a16="http://schemas.microsoft.com/office/drawing/2014/main" id="{E6EC9A80-3575-4487-8F68-DECB33DEE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>
                <a:extLst>
                  <a:ext uri="{FF2B5EF4-FFF2-40B4-BE49-F238E27FC236}">
                    <a16:creationId xmlns:a16="http://schemas.microsoft.com/office/drawing/2014/main" id="{48325AD9-F80A-4834-97F5-4FEF95651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4" name="Rectangle 1003">
                <a:extLst>
                  <a:ext uri="{FF2B5EF4-FFF2-40B4-BE49-F238E27FC236}">
                    <a16:creationId xmlns:a16="http://schemas.microsoft.com/office/drawing/2014/main" id="{521DE963-3FC0-4F1E-89C2-8B2DC5426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67" name="Group 1004">
              <a:extLst>
                <a:ext uri="{FF2B5EF4-FFF2-40B4-BE49-F238E27FC236}">
                  <a16:creationId xmlns:a16="http://schemas.microsoft.com/office/drawing/2014/main" id="{CED80C7B-A07D-4F31-8469-7ADDE4D9B9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>
                <a:extLst>
                  <a:ext uri="{FF2B5EF4-FFF2-40B4-BE49-F238E27FC236}">
                    <a16:creationId xmlns:a16="http://schemas.microsoft.com/office/drawing/2014/main" id="{E9F2847F-9B13-4673-9708-B20B5D6DCF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>
                <a:extLst>
                  <a:ext uri="{FF2B5EF4-FFF2-40B4-BE49-F238E27FC236}">
                    <a16:creationId xmlns:a16="http://schemas.microsoft.com/office/drawing/2014/main" id="{C7B99457-644B-4AC0-9ED1-BB21817EEC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>
                <a:extLst>
                  <a:ext uri="{FF2B5EF4-FFF2-40B4-BE49-F238E27FC236}">
                    <a16:creationId xmlns:a16="http://schemas.microsoft.com/office/drawing/2014/main" id="{A456CF7D-14F7-496D-A036-322564D55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8241" name="Picture 1008" descr="screen">
                <a:extLst>
                  <a:ext uri="{FF2B5EF4-FFF2-40B4-BE49-F238E27FC236}">
                    <a16:creationId xmlns:a16="http://schemas.microsoft.com/office/drawing/2014/main" id="{0EBA7FD0-39F2-40D4-A055-176E1F2909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>
                <a:extLst>
                  <a:ext uri="{FF2B5EF4-FFF2-40B4-BE49-F238E27FC236}">
                    <a16:creationId xmlns:a16="http://schemas.microsoft.com/office/drawing/2014/main" id="{C0FD1EF8-8E25-4083-A532-BDA344E4B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3" name="Freeform 1010">
                <a:extLst>
                  <a:ext uri="{FF2B5EF4-FFF2-40B4-BE49-F238E27FC236}">
                    <a16:creationId xmlns:a16="http://schemas.microsoft.com/office/drawing/2014/main" id="{BF0B5754-1E5E-4E70-9E18-7124A3963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4" name="Freeform 1011">
                <a:extLst>
                  <a:ext uri="{FF2B5EF4-FFF2-40B4-BE49-F238E27FC236}">
                    <a16:creationId xmlns:a16="http://schemas.microsoft.com/office/drawing/2014/main" id="{2A119D7C-D873-4D2E-8C00-1FDD7F2BE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5" name="Freeform 1012">
                <a:extLst>
                  <a:ext uri="{FF2B5EF4-FFF2-40B4-BE49-F238E27FC236}">
                    <a16:creationId xmlns:a16="http://schemas.microsoft.com/office/drawing/2014/main" id="{A85FBFFF-841A-489E-8CB9-83A0CAB05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6" name="Freeform 1013">
                <a:extLst>
                  <a:ext uri="{FF2B5EF4-FFF2-40B4-BE49-F238E27FC236}">
                    <a16:creationId xmlns:a16="http://schemas.microsoft.com/office/drawing/2014/main" id="{3C65975B-D621-4886-A01C-3075BD540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7" name="Freeform 1014">
                <a:extLst>
                  <a:ext uri="{FF2B5EF4-FFF2-40B4-BE49-F238E27FC236}">
                    <a16:creationId xmlns:a16="http://schemas.microsoft.com/office/drawing/2014/main" id="{A2D83B18-324B-4670-BF4E-C99E7E105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48" name="Group 1015">
                <a:extLst>
                  <a:ext uri="{FF2B5EF4-FFF2-40B4-BE49-F238E27FC236}">
                    <a16:creationId xmlns:a16="http://schemas.microsoft.com/office/drawing/2014/main" id="{A0BCADAE-828E-4614-A77F-B746504A27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>
                  <a:extLst>
                    <a:ext uri="{FF2B5EF4-FFF2-40B4-BE49-F238E27FC236}">
                      <a16:creationId xmlns:a16="http://schemas.microsoft.com/office/drawing/2014/main" id="{6E1D0076-0F23-4627-99CF-5C403E1D3F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6" name="Freeform 1017">
                  <a:extLst>
                    <a:ext uri="{FF2B5EF4-FFF2-40B4-BE49-F238E27FC236}">
                      <a16:creationId xmlns:a16="http://schemas.microsoft.com/office/drawing/2014/main" id="{A25EC02E-67A4-494A-80AD-6EF388A936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7" name="Freeform 1018">
                  <a:extLst>
                    <a:ext uri="{FF2B5EF4-FFF2-40B4-BE49-F238E27FC236}">
                      <a16:creationId xmlns:a16="http://schemas.microsoft.com/office/drawing/2014/main" id="{7DC551ED-80AE-4549-9EB7-947EFBDA20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8" name="Freeform 1019">
                  <a:extLst>
                    <a:ext uri="{FF2B5EF4-FFF2-40B4-BE49-F238E27FC236}">
                      <a16:creationId xmlns:a16="http://schemas.microsoft.com/office/drawing/2014/main" id="{17292D30-C7F8-4293-9063-9FD661C028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9" name="Freeform 1020">
                  <a:extLst>
                    <a:ext uri="{FF2B5EF4-FFF2-40B4-BE49-F238E27FC236}">
                      <a16:creationId xmlns:a16="http://schemas.microsoft.com/office/drawing/2014/main" id="{E55D99C6-C2BE-4070-80EE-D1961E7FC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60" name="Freeform 1021">
                  <a:extLst>
                    <a:ext uri="{FF2B5EF4-FFF2-40B4-BE49-F238E27FC236}">
                      <a16:creationId xmlns:a16="http://schemas.microsoft.com/office/drawing/2014/main" id="{CA4431AD-305F-43F6-815E-DD04512335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249" name="Freeform 1022">
                <a:extLst>
                  <a:ext uri="{FF2B5EF4-FFF2-40B4-BE49-F238E27FC236}">
                    <a16:creationId xmlns:a16="http://schemas.microsoft.com/office/drawing/2014/main" id="{78BC53CD-4AEC-45D4-ACF3-C6F5464C0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0" name="Freeform 1023">
                <a:extLst>
                  <a:ext uri="{FF2B5EF4-FFF2-40B4-BE49-F238E27FC236}">
                    <a16:creationId xmlns:a16="http://schemas.microsoft.com/office/drawing/2014/main" id="{9E8CD660-1097-476D-B3E1-1E10D370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1" name="Freeform 1024">
                <a:extLst>
                  <a:ext uri="{FF2B5EF4-FFF2-40B4-BE49-F238E27FC236}">
                    <a16:creationId xmlns:a16="http://schemas.microsoft.com/office/drawing/2014/main" id="{1081D30B-EF5F-4477-9364-BE52E192A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2" name="Freeform 1025">
                <a:extLst>
                  <a:ext uri="{FF2B5EF4-FFF2-40B4-BE49-F238E27FC236}">
                    <a16:creationId xmlns:a16="http://schemas.microsoft.com/office/drawing/2014/main" id="{316118F4-B04C-473F-B1B0-861E0E418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3" name="Freeform 1026">
                <a:extLst>
                  <a:ext uri="{FF2B5EF4-FFF2-40B4-BE49-F238E27FC236}">
                    <a16:creationId xmlns:a16="http://schemas.microsoft.com/office/drawing/2014/main" id="{F57A0A3A-42BE-4FCD-8464-0B26565AB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4" name="Freeform 1027">
                <a:extLst>
                  <a:ext uri="{FF2B5EF4-FFF2-40B4-BE49-F238E27FC236}">
                    <a16:creationId xmlns:a16="http://schemas.microsoft.com/office/drawing/2014/main" id="{3E3252A0-22EC-45BA-8768-F10489DC1DB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7968" name="Picture 1030" descr="laptop_keyboard">
              <a:extLst>
                <a:ext uri="{FF2B5EF4-FFF2-40B4-BE49-F238E27FC236}">
                  <a16:creationId xmlns:a16="http://schemas.microsoft.com/office/drawing/2014/main" id="{B9A63FBE-E374-4423-AF04-1ACF6EFD4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>
              <a:extLst>
                <a:ext uri="{FF2B5EF4-FFF2-40B4-BE49-F238E27FC236}">
                  <a16:creationId xmlns:a16="http://schemas.microsoft.com/office/drawing/2014/main" id="{3E377A12-9D47-4083-B363-5D820355A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970" name="Picture 1032" descr="screen">
              <a:extLst>
                <a:ext uri="{FF2B5EF4-FFF2-40B4-BE49-F238E27FC236}">
                  <a16:creationId xmlns:a16="http://schemas.microsoft.com/office/drawing/2014/main" id="{14D341F4-720D-4F88-B2C5-BA030EDA5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>
              <a:extLst>
                <a:ext uri="{FF2B5EF4-FFF2-40B4-BE49-F238E27FC236}">
                  <a16:creationId xmlns:a16="http://schemas.microsoft.com/office/drawing/2014/main" id="{AA40B9B8-1B6E-48AE-80F2-4A89791A7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2" name="Freeform 1034">
              <a:extLst>
                <a:ext uri="{FF2B5EF4-FFF2-40B4-BE49-F238E27FC236}">
                  <a16:creationId xmlns:a16="http://schemas.microsoft.com/office/drawing/2014/main" id="{DA651D45-269D-4E32-8977-72819912D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3" name="Freeform 1035">
              <a:extLst>
                <a:ext uri="{FF2B5EF4-FFF2-40B4-BE49-F238E27FC236}">
                  <a16:creationId xmlns:a16="http://schemas.microsoft.com/office/drawing/2014/main" id="{FB0AA221-E92D-44B6-AAE3-C9E091E84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4" name="Freeform 1036">
              <a:extLst>
                <a:ext uri="{FF2B5EF4-FFF2-40B4-BE49-F238E27FC236}">
                  <a16:creationId xmlns:a16="http://schemas.microsoft.com/office/drawing/2014/main" id="{5EBC2C19-DF37-48C9-ACC9-F469D9E86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5" name="Freeform 1037">
              <a:extLst>
                <a:ext uri="{FF2B5EF4-FFF2-40B4-BE49-F238E27FC236}">
                  <a16:creationId xmlns:a16="http://schemas.microsoft.com/office/drawing/2014/main" id="{9E9CD379-F472-4921-82D5-56C75389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6" name="Freeform 1038">
              <a:extLst>
                <a:ext uri="{FF2B5EF4-FFF2-40B4-BE49-F238E27FC236}">
                  <a16:creationId xmlns:a16="http://schemas.microsoft.com/office/drawing/2014/main" id="{13BD2D5B-D6CD-4D5C-9FF8-E26B39B0A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77" name="Group 1039">
              <a:extLst>
                <a:ext uri="{FF2B5EF4-FFF2-40B4-BE49-F238E27FC236}">
                  <a16:creationId xmlns:a16="http://schemas.microsoft.com/office/drawing/2014/main" id="{12F69F9F-9F4B-487A-8D77-7C87682C07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>
                <a:extLst>
                  <a:ext uri="{FF2B5EF4-FFF2-40B4-BE49-F238E27FC236}">
                    <a16:creationId xmlns:a16="http://schemas.microsoft.com/office/drawing/2014/main" id="{2E15594B-5EAA-4190-A0AC-248781B47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3" name="Freeform 1041">
                <a:extLst>
                  <a:ext uri="{FF2B5EF4-FFF2-40B4-BE49-F238E27FC236}">
                    <a16:creationId xmlns:a16="http://schemas.microsoft.com/office/drawing/2014/main" id="{372FC2BF-D528-40DC-B227-E55E3ABE4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4" name="Freeform 1042">
                <a:extLst>
                  <a:ext uri="{FF2B5EF4-FFF2-40B4-BE49-F238E27FC236}">
                    <a16:creationId xmlns:a16="http://schemas.microsoft.com/office/drawing/2014/main" id="{70CD9F37-4873-45FB-919F-62A03B42F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5" name="Freeform 1043">
                <a:extLst>
                  <a:ext uri="{FF2B5EF4-FFF2-40B4-BE49-F238E27FC236}">
                    <a16:creationId xmlns:a16="http://schemas.microsoft.com/office/drawing/2014/main" id="{BC57F430-7374-4978-8674-8201E1921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6" name="Freeform 1044">
                <a:extLst>
                  <a:ext uri="{FF2B5EF4-FFF2-40B4-BE49-F238E27FC236}">
                    <a16:creationId xmlns:a16="http://schemas.microsoft.com/office/drawing/2014/main" id="{DC42A112-D813-45CC-8BE5-0884F60D6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7" name="Freeform 1045">
                <a:extLst>
                  <a:ext uri="{FF2B5EF4-FFF2-40B4-BE49-F238E27FC236}">
                    <a16:creationId xmlns:a16="http://schemas.microsoft.com/office/drawing/2014/main" id="{D22B6E3D-73F3-4434-9727-C51DCCE87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78" name="Freeform 1046">
              <a:extLst>
                <a:ext uri="{FF2B5EF4-FFF2-40B4-BE49-F238E27FC236}">
                  <a16:creationId xmlns:a16="http://schemas.microsoft.com/office/drawing/2014/main" id="{F75CA0E8-F0D9-4068-8B55-30D7FF07B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9" name="Freeform 1047">
              <a:extLst>
                <a:ext uri="{FF2B5EF4-FFF2-40B4-BE49-F238E27FC236}">
                  <a16:creationId xmlns:a16="http://schemas.microsoft.com/office/drawing/2014/main" id="{EDE7BE20-CDF0-415D-B9EB-BAF62F1D3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0" name="Freeform 1048">
              <a:extLst>
                <a:ext uri="{FF2B5EF4-FFF2-40B4-BE49-F238E27FC236}">
                  <a16:creationId xmlns:a16="http://schemas.microsoft.com/office/drawing/2014/main" id="{CDA30379-492E-41B7-BD6C-31D0C4435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1" name="Freeform 1049">
              <a:extLst>
                <a:ext uri="{FF2B5EF4-FFF2-40B4-BE49-F238E27FC236}">
                  <a16:creationId xmlns:a16="http://schemas.microsoft.com/office/drawing/2014/main" id="{41A5174E-10FC-4AE6-B498-18599F4BB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2" name="Freeform 1050">
              <a:extLst>
                <a:ext uri="{FF2B5EF4-FFF2-40B4-BE49-F238E27FC236}">
                  <a16:creationId xmlns:a16="http://schemas.microsoft.com/office/drawing/2014/main" id="{7A9FF4C1-CCB1-4D85-996A-6B41D4CF3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3" name="Freeform 1051">
              <a:extLst>
                <a:ext uri="{FF2B5EF4-FFF2-40B4-BE49-F238E27FC236}">
                  <a16:creationId xmlns:a16="http://schemas.microsoft.com/office/drawing/2014/main" id="{3931A8DF-4A2A-41AE-BC10-F74E06AAE79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84" name="Group 2">
              <a:extLst>
                <a:ext uri="{FF2B5EF4-FFF2-40B4-BE49-F238E27FC236}">
                  <a16:creationId xmlns:a16="http://schemas.microsoft.com/office/drawing/2014/main" id="{6A9A3422-2C19-4E38-B151-8C613EB908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>
                <a:extLst>
                  <a:ext uri="{FF2B5EF4-FFF2-40B4-BE49-F238E27FC236}">
                    <a16:creationId xmlns:a16="http://schemas.microsoft.com/office/drawing/2014/main" id="{FAFDCC59-46AC-47AC-A38A-48D8018D8D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>
                <a:extLst>
                  <a:ext uri="{FF2B5EF4-FFF2-40B4-BE49-F238E27FC236}">
                    <a16:creationId xmlns:a16="http://schemas.microsoft.com/office/drawing/2014/main" id="{E4B1140D-B9AF-4289-BE27-07364E00E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8212" name="Picture 1056" descr="screen">
                <a:extLst>
                  <a:ext uri="{FF2B5EF4-FFF2-40B4-BE49-F238E27FC236}">
                    <a16:creationId xmlns:a16="http://schemas.microsoft.com/office/drawing/2014/main" id="{9B778E29-A28D-423B-9491-4DAB481639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>
                <a:extLst>
                  <a:ext uri="{FF2B5EF4-FFF2-40B4-BE49-F238E27FC236}">
                    <a16:creationId xmlns:a16="http://schemas.microsoft.com/office/drawing/2014/main" id="{43A0884D-43EC-4B1C-BAC4-33C29C265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4" name="Freeform 1058">
                <a:extLst>
                  <a:ext uri="{FF2B5EF4-FFF2-40B4-BE49-F238E27FC236}">
                    <a16:creationId xmlns:a16="http://schemas.microsoft.com/office/drawing/2014/main" id="{95D27DE2-8A65-4D74-B5C0-2A410C436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5" name="Freeform 1059">
                <a:extLst>
                  <a:ext uri="{FF2B5EF4-FFF2-40B4-BE49-F238E27FC236}">
                    <a16:creationId xmlns:a16="http://schemas.microsoft.com/office/drawing/2014/main" id="{66D3CC65-589F-449C-A767-BA5AEFCEB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6" name="Freeform 1060">
                <a:extLst>
                  <a:ext uri="{FF2B5EF4-FFF2-40B4-BE49-F238E27FC236}">
                    <a16:creationId xmlns:a16="http://schemas.microsoft.com/office/drawing/2014/main" id="{3D328954-7A4B-49D0-AAC2-FB21398A6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7" name="Freeform 1061">
                <a:extLst>
                  <a:ext uri="{FF2B5EF4-FFF2-40B4-BE49-F238E27FC236}">
                    <a16:creationId xmlns:a16="http://schemas.microsoft.com/office/drawing/2014/main" id="{F2DD1820-4CFF-4239-A326-4679FA377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8" name="Freeform 1062">
                <a:extLst>
                  <a:ext uri="{FF2B5EF4-FFF2-40B4-BE49-F238E27FC236}">
                    <a16:creationId xmlns:a16="http://schemas.microsoft.com/office/drawing/2014/main" id="{59FC47FE-F0F0-47F0-9AC0-F9E2D8B49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19" name="Group 1063">
                <a:extLst>
                  <a:ext uri="{FF2B5EF4-FFF2-40B4-BE49-F238E27FC236}">
                    <a16:creationId xmlns:a16="http://schemas.microsoft.com/office/drawing/2014/main" id="{F9F43ED5-E65A-4B70-9E6B-D9D89EF188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>
                  <a:extLst>
                    <a:ext uri="{FF2B5EF4-FFF2-40B4-BE49-F238E27FC236}">
                      <a16:creationId xmlns:a16="http://schemas.microsoft.com/office/drawing/2014/main" id="{7157FA99-47BF-4021-A09F-FB1FBC9865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7" name="Freeform 1065">
                  <a:extLst>
                    <a:ext uri="{FF2B5EF4-FFF2-40B4-BE49-F238E27FC236}">
                      <a16:creationId xmlns:a16="http://schemas.microsoft.com/office/drawing/2014/main" id="{9858C8D7-0F6C-423A-A4E4-92F3852F4C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8" name="Freeform 1066">
                  <a:extLst>
                    <a:ext uri="{FF2B5EF4-FFF2-40B4-BE49-F238E27FC236}">
                      <a16:creationId xmlns:a16="http://schemas.microsoft.com/office/drawing/2014/main" id="{55CE62A0-D1AC-4FE5-B1AB-7C7B87DDC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9" name="Freeform 1067">
                  <a:extLst>
                    <a:ext uri="{FF2B5EF4-FFF2-40B4-BE49-F238E27FC236}">
                      <a16:creationId xmlns:a16="http://schemas.microsoft.com/office/drawing/2014/main" id="{302F28FD-82DA-4E74-8CDF-AFDBAEB39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30" name="Freeform 1068">
                  <a:extLst>
                    <a:ext uri="{FF2B5EF4-FFF2-40B4-BE49-F238E27FC236}">
                      <a16:creationId xmlns:a16="http://schemas.microsoft.com/office/drawing/2014/main" id="{18A8FCA6-6005-4109-9A99-4A433CE6A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31" name="Freeform 1069">
                  <a:extLst>
                    <a:ext uri="{FF2B5EF4-FFF2-40B4-BE49-F238E27FC236}">
                      <a16:creationId xmlns:a16="http://schemas.microsoft.com/office/drawing/2014/main" id="{E6180FCE-E89D-4754-B7AD-2256E83E26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220" name="Freeform 1070">
                <a:extLst>
                  <a:ext uri="{FF2B5EF4-FFF2-40B4-BE49-F238E27FC236}">
                    <a16:creationId xmlns:a16="http://schemas.microsoft.com/office/drawing/2014/main" id="{38237F47-9BBA-4CB5-B1E7-94711A254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1" name="Freeform 1071">
                <a:extLst>
                  <a:ext uri="{FF2B5EF4-FFF2-40B4-BE49-F238E27FC236}">
                    <a16:creationId xmlns:a16="http://schemas.microsoft.com/office/drawing/2014/main" id="{E850B9C2-9668-4ADC-9849-25E5EE23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2" name="Freeform 1072">
                <a:extLst>
                  <a:ext uri="{FF2B5EF4-FFF2-40B4-BE49-F238E27FC236}">
                    <a16:creationId xmlns:a16="http://schemas.microsoft.com/office/drawing/2014/main" id="{D6AC4E0E-450C-41D6-B02F-C40922C83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3" name="Freeform 1073">
                <a:extLst>
                  <a:ext uri="{FF2B5EF4-FFF2-40B4-BE49-F238E27FC236}">
                    <a16:creationId xmlns:a16="http://schemas.microsoft.com/office/drawing/2014/main" id="{7A9E3788-19CD-48AD-AE14-A6A82B4CB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4" name="Freeform 1074">
                <a:extLst>
                  <a:ext uri="{FF2B5EF4-FFF2-40B4-BE49-F238E27FC236}">
                    <a16:creationId xmlns:a16="http://schemas.microsoft.com/office/drawing/2014/main" id="{B7C398F9-49F5-401F-9171-4BD16CBD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5" name="Freeform 1075">
                <a:extLst>
                  <a:ext uri="{FF2B5EF4-FFF2-40B4-BE49-F238E27FC236}">
                    <a16:creationId xmlns:a16="http://schemas.microsoft.com/office/drawing/2014/main" id="{9F82A1EA-1706-40F3-AA75-20F936DC441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85" name="Group 1076">
              <a:extLst>
                <a:ext uri="{FF2B5EF4-FFF2-40B4-BE49-F238E27FC236}">
                  <a16:creationId xmlns:a16="http://schemas.microsoft.com/office/drawing/2014/main" id="{2649E857-FCEB-4598-9EAA-09D734CD22C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>
                <a:extLst>
                  <a:ext uri="{FF2B5EF4-FFF2-40B4-BE49-F238E27FC236}">
                    <a16:creationId xmlns:a16="http://schemas.microsoft.com/office/drawing/2014/main" id="{BBB244B6-8530-42E6-A64A-D310E77B16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>
                <a:extLst>
                  <a:ext uri="{FF2B5EF4-FFF2-40B4-BE49-F238E27FC236}">
                    <a16:creationId xmlns:a16="http://schemas.microsoft.com/office/drawing/2014/main" id="{04D543B8-64A4-4591-9294-4624576B1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7986" name="Picture 1081" descr="laptop_keyboard">
              <a:extLst>
                <a:ext uri="{FF2B5EF4-FFF2-40B4-BE49-F238E27FC236}">
                  <a16:creationId xmlns:a16="http://schemas.microsoft.com/office/drawing/2014/main" id="{31DEE8C2-D2B1-4854-8808-69CC7E86D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>
              <a:extLst>
                <a:ext uri="{FF2B5EF4-FFF2-40B4-BE49-F238E27FC236}">
                  <a16:creationId xmlns:a16="http://schemas.microsoft.com/office/drawing/2014/main" id="{AA06CA18-C0E8-42E4-91CA-CD5D3D2A2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988" name="Picture 1083" descr="screen">
              <a:extLst>
                <a:ext uri="{FF2B5EF4-FFF2-40B4-BE49-F238E27FC236}">
                  <a16:creationId xmlns:a16="http://schemas.microsoft.com/office/drawing/2014/main" id="{F4EF632F-2BDB-41B2-B780-47CC63A3D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>
              <a:extLst>
                <a:ext uri="{FF2B5EF4-FFF2-40B4-BE49-F238E27FC236}">
                  <a16:creationId xmlns:a16="http://schemas.microsoft.com/office/drawing/2014/main" id="{33D5CF53-A0E2-4DB4-ABD4-196C6C880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0" name="Freeform 1085">
              <a:extLst>
                <a:ext uri="{FF2B5EF4-FFF2-40B4-BE49-F238E27FC236}">
                  <a16:creationId xmlns:a16="http://schemas.microsoft.com/office/drawing/2014/main" id="{862AD9EE-86CE-46F8-9146-B07815C96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1" name="Freeform 1086">
              <a:extLst>
                <a:ext uri="{FF2B5EF4-FFF2-40B4-BE49-F238E27FC236}">
                  <a16:creationId xmlns:a16="http://schemas.microsoft.com/office/drawing/2014/main" id="{109BE44E-8E61-40E5-AAF3-0C6277EB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Freeform 1087">
              <a:extLst>
                <a:ext uri="{FF2B5EF4-FFF2-40B4-BE49-F238E27FC236}">
                  <a16:creationId xmlns:a16="http://schemas.microsoft.com/office/drawing/2014/main" id="{669CF66D-5CD2-4F59-AEDB-12ED9C1AE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3" name="Freeform 1088">
              <a:extLst>
                <a:ext uri="{FF2B5EF4-FFF2-40B4-BE49-F238E27FC236}">
                  <a16:creationId xmlns:a16="http://schemas.microsoft.com/office/drawing/2014/main" id="{EF210C0A-698A-4247-8575-C04F940BA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4" name="Freeform 1089">
              <a:extLst>
                <a:ext uri="{FF2B5EF4-FFF2-40B4-BE49-F238E27FC236}">
                  <a16:creationId xmlns:a16="http://schemas.microsoft.com/office/drawing/2014/main" id="{1D924AB0-A437-42C9-ADBA-B733CC549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95" name="Group 1090">
              <a:extLst>
                <a:ext uri="{FF2B5EF4-FFF2-40B4-BE49-F238E27FC236}">
                  <a16:creationId xmlns:a16="http://schemas.microsoft.com/office/drawing/2014/main" id="{38FA620A-F64A-47DE-92DB-193DB5D525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>
                <a:extLst>
                  <a:ext uri="{FF2B5EF4-FFF2-40B4-BE49-F238E27FC236}">
                    <a16:creationId xmlns:a16="http://schemas.microsoft.com/office/drawing/2014/main" id="{AFE595DC-EC7A-4A6B-93A0-0532A1CC2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3" name="Freeform 1092">
                <a:extLst>
                  <a:ext uri="{FF2B5EF4-FFF2-40B4-BE49-F238E27FC236}">
                    <a16:creationId xmlns:a16="http://schemas.microsoft.com/office/drawing/2014/main" id="{01BFCB79-9F4D-4F80-B4D0-143293943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4" name="Freeform 1093">
                <a:extLst>
                  <a:ext uri="{FF2B5EF4-FFF2-40B4-BE49-F238E27FC236}">
                    <a16:creationId xmlns:a16="http://schemas.microsoft.com/office/drawing/2014/main" id="{C9CFA6D6-C92E-41B0-8B39-32768EFA9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5" name="Freeform 1094">
                <a:extLst>
                  <a:ext uri="{FF2B5EF4-FFF2-40B4-BE49-F238E27FC236}">
                    <a16:creationId xmlns:a16="http://schemas.microsoft.com/office/drawing/2014/main" id="{00DCE2D9-9AE2-4322-B697-31CE5B09D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6" name="Freeform 1095">
                <a:extLst>
                  <a:ext uri="{FF2B5EF4-FFF2-40B4-BE49-F238E27FC236}">
                    <a16:creationId xmlns:a16="http://schemas.microsoft.com/office/drawing/2014/main" id="{7D980373-DC22-4CA2-A153-B215114BA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7" name="Freeform 1096">
                <a:extLst>
                  <a:ext uri="{FF2B5EF4-FFF2-40B4-BE49-F238E27FC236}">
                    <a16:creationId xmlns:a16="http://schemas.microsoft.com/office/drawing/2014/main" id="{222D2773-7CBB-4223-9E69-5E79BC175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96" name="Freeform 1097">
              <a:extLst>
                <a:ext uri="{FF2B5EF4-FFF2-40B4-BE49-F238E27FC236}">
                  <a16:creationId xmlns:a16="http://schemas.microsoft.com/office/drawing/2014/main" id="{7AF26A33-FE02-42B5-B62A-4315D5A1E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7" name="Freeform 1098">
              <a:extLst>
                <a:ext uri="{FF2B5EF4-FFF2-40B4-BE49-F238E27FC236}">
                  <a16:creationId xmlns:a16="http://schemas.microsoft.com/office/drawing/2014/main" id="{81309B31-8DB7-4367-B3FC-BD38A73A3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8" name="Freeform 1099">
              <a:extLst>
                <a:ext uri="{FF2B5EF4-FFF2-40B4-BE49-F238E27FC236}">
                  <a16:creationId xmlns:a16="http://schemas.microsoft.com/office/drawing/2014/main" id="{60D54384-8098-4826-A12D-597727A46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9" name="Freeform 1100">
              <a:extLst>
                <a:ext uri="{FF2B5EF4-FFF2-40B4-BE49-F238E27FC236}">
                  <a16:creationId xmlns:a16="http://schemas.microsoft.com/office/drawing/2014/main" id="{472EEBD1-890F-4902-BE88-D58C29B5A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0" name="Freeform 1101">
              <a:extLst>
                <a:ext uri="{FF2B5EF4-FFF2-40B4-BE49-F238E27FC236}">
                  <a16:creationId xmlns:a16="http://schemas.microsoft.com/office/drawing/2014/main" id="{9AD090A4-19C6-4FD5-AA19-5A187DBD5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1" name="Freeform 1102">
              <a:extLst>
                <a:ext uri="{FF2B5EF4-FFF2-40B4-BE49-F238E27FC236}">
                  <a16:creationId xmlns:a16="http://schemas.microsoft.com/office/drawing/2014/main" id="{50BACF94-1B16-42E8-AE0A-82AEA3AFC92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002" name="Group 1103">
              <a:extLst>
                <a:ext uri="{FF2B5EF4-FFF2-40B4-BE49-F238E27FC236}">
                  <a16:creationId xmlns:a16="http://schemas.microsoft.com/office/drawing/2014/main" id="{EEEC7017-07F2-4B9B-8C16-03051D32DB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>
                <a:extLst>
                  <a:ext uri="{FF2B5EF4-FFF2-40B4-BE49-F238E27FC236}">
                    <a16:creationId xmlns:a16="http://schemas.microsoft.com/office/drawing/2014/main" id="{4076AC59-AE5F-4852-9671-FB6BA026E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>
                <a:extLst>
                  <a:ext uri="{FF2B5EF4-FFF2-40B4-BE49-F238E27FC236}">
                    <a16:creationId xmlns:a16="http://schemas.microsoft.com/office/drawing/2014/main" id="{CF4919BC-A624-4F62-B1F8-3E6218907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>
                <a:extLst>
                  <a:ext uri="{FF2B5EF4-FFF2-40B4-BE49-F238E27FC236}">
                    <a16:creationId xmlns:a16="http://schemas.microsoft.com/office/drawing/2014/main" id="{1C911E68-252D-4984-ADC7-D936876D1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>
                <a:extLst>
                  <a:ext uri="{FF2B5EF4-FFF2-40B4-BE49-F238E27FC236}">
                    <a16:creationId xmlns:a16="http://schemas.microsoft.com/office/drawing/2014/main" id="{56A03F96-D11E-43D8-A6B5-D1AD54F331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>
                  <a:extLst>
                    <a:ext uri="{FF2B5EF4-FFF2-40B4-BE49-F238E27FC236}">
                      <a16:creationId xmlns:a16="http://schemas.microsoft.com/office/drawing/2014/main" id="{155EBC4F-D534-421F-A2E8-8D3BB0D75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01" name="Freeform 1109">
                  <a:extLst>
                    <a:ext uri="{FF2B5EF4-FFF2-40B4-BE49-F238E27FC236}">
                      <a16:creationId xmlns:a16="http://schemas.microsoft.com/office/drawing/2014/main" id="{7A90134F-0F0A-400C-8F31-8CA43FBD37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98" name="Line 1110">
                <a:extLst>
                  <a:ext uri="{FF2B5EF4-FFF2-40B4-BE49-F238E27FC236}">
                    <a16:creationId xmlns:a16="http://schemas.microsoft.com/office/drawing/2014/main" id="{2D91C0A9-FFA3-4A95-9B10-B01A6396A6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9" name="Line 1111">
                <a:extLst>
                  <a:ext uri="{FF2B5EF4-FFF2-40B4-BE49-F238E27FC236}">
                    <a16:creationId xmlns:a16="http://schemas.microsoft.com/office/drawing/2014/main" id="{053A5ACE-23AF-4394-AEE1-E15AC052A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3" name="Group 1112">
              <a:extLst>
                <a:ext uri="{FF2B5EF4-FFF2-40B4-BE49-F238E27FC236}">
                  <a16:creationId xmlns:a16="http://schemas.microsoft.com/office/drawing/2014/main" id="{34CAB78D-578C-4923-81DA-2562B23A66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>
                <a:extLst>
                  <a:ext uri="{FF2B5EF4-FFF2-40B4-BE49-F238E27FC236}">
                    <a16:creationId xmlns:a16="http://schemas.microsoft.com/office/drawing/2014/main" id="{630E4BFC-FE7C-468C-AB7B-691D91744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>
                <a:extLst>
                  <a:ext uri="{FF2B5EF4-FFF2-40B4-BE49-F238E27FC236}">
                    <a16:creationId xmlns:a16="http://schemas.microsoft.com/office/drawing/2014/main" id="{C669AB2E-AB4E-4C28-A55E-72065E16E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>
                <a:extLst>
                  <a:ext uri="{FF2B5EF4-FFF2-40B4-BE49-F238E27FC236}">
                    <a16:creationId xmlns:a16="http://schemas.microsoft.com/office/drawing/2014/main" id="{78ED7D55-C73D-499D-96B9-DFC918921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>
                <a:extLst>
                  <a:ext uri="{FF2B5EF4-FFF2-40B4-BE49-F238E27FC236}">
                    <a16:creationId xmlns:a16="http://schemas.microsoft.com/office/drawing/2014/main" id="{979B6FCA-7EE0-4F13-9275-BE75EFF057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>
                  <a:extLst>
                    <a:ext uri="{FF2B5EF4-FFF2-40B4-BE49-F238E27FC236}">
                      <a16:creationId xmlns:a16="http://schemas.microsoft.com/office/drawing/2014/main" id="{213A7EE0-1944-476C-8274-272DD3D0AA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3" name="Freeform 1118">
                  <a:extLst>
                    <a:ext uri="{FF2B5EF4-FFF2-40B4-BE49-F238E27FC236}">
                      <a16:creationId xmlns:a16="http://schemas.microsoft.com/office/drawing/2014/main" id="{0369C28F-289B-43F6-BB24-BFA7DAED5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90" name="Line 1119">
                <a:extLst>
                  <a:ext uri="{FF2B5EF4-FFF2-40B4-BE49-F238E27FC236}">
                    <a16:creationId xmlns:a16="http://schemas.microsoft.com/office/drawing/2014/main" id="{F17E1079-8867-45A9-9712-30BE54843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1" name="Line 1120">
                <a:extLst>
                  <a:ext uri="{FF2B5EF4-FFF2-40B4-BE49-F238E27FC236}">
                    <a16:creationId xmlns:a16="http://schemas.microsoft.com/office/drawing/2014/main" id="{D62A267C-8826-4110-9379-88DA51ED8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4" name="Group 878">
              <a:extLst>
                <a:ext uri="{FF2B5EF4-FFF2-40B4-BE49-F238E27FC236}">
                  <a16:creationId xmlns:a16="http://schemas.microsoft.com/office/drawing/2014/main" id="{F7584106-EC67-46EF-AFAD-73D96128F5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>
                <a:extLst>
                  <a:ext uri="{FF2B5EF4-FFF2-40B4-BE49-F238E27FC236}">
                    <a16:creationId xmlns:a16="http://schemas.microsoft.com/office/drawing/2014/main" id="{505D2978-B952-493F-9DD0-129C7CEC8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1" name="Freeform 880">
                <a:extLst>
                  <a:ext uri="{FF2B5EF4-FFF2-40B4-BE49-F238E27FC236}">
                    <a16:creationId xmlns:a16="http://schemas.microsoft.com/office/drawing/2014/main" id="{AE3FC58D-2D14-4EE7-B543-1F0A5BFC4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2" name="Freeform 881">
                <a:extLst>
                  <a:ext uri="{FF2B5EF4-FFF2-40B4-BE49-F238E27FC236}">
                    <a16:creationId xmlns:a16="http://schemas.microsoft.com/office/drawing/2014/main" id="{58F02E1D-CFA3-4492-9737-F4D216009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3" name="Freeform 882">
                <a:extLst>
                  <a:ext uri="{FF2B5EF4-FFF2-40B4-BE49-F238E27FC236}">
                    <a16:creationId xmlns:a16="http://schemas.microsoft.com/office/drawing/2014/main" id="{54E43B22-D3BF-4C78-B6B1-FC8755D19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4" name="Freeform 883">
                <a:extLst>
                  <a:ext uri="{FF2B5EF4-FFF2-40B4-BE49-F238E27FC236}">
                    <a16:creationId xmlns:a16="http://schemas.microsoft.com/office/drawing/2014/main" id="{85601F8E-AA91-496C-B9E0-E7EFDA8DE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5" name="Freeform 884">
                <a:extLst>
                  <a:ext uri="{FF2B5EF4-FFF2-40B4-BE49-F238E27FC236}">
                    <a16:creationId xmlns:a16="http://schemas.microsoft.com/office/drawing/2014/main" id="{CE9A2748-3E94-43FB-B4A3-9D8E4A428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5" name="Group 1121">
              <a:extLst>
                <a:ext uri="{FF2B5EF4-FFF2-40B4-BE49-F238E27FC236}">
                  <a16:creationId xmlns:a16="http://schemas.microsoft.com/office/drawing/2014/main" id="{A2CBC005-F474-4082-BD7F-56939065E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>
                <a:extLst>
                  <a:ext uri="{FF2B5EF4-FFF2-40B4-BE49-F238E27FC236}">
                    <a16:creationId xmlns:a16="http://schemas.microsoft.com/office/drawing/2014/main" id="{AE5E4EA5-9785-4E55-A11F-B423CC6F1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>
                <a:extLst>
                  <a:ext uri="{FF2B5EF4-FFF2-40B4-BE49-F238E27FC236}">
                    <a16:creationId xmlns:a16="http://schemas.microsoft.com/office/drawing/2014/main" id="{02C87A04-0D09-43FC-869C-7B69F2FE5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>
                <a:extLst>
                  <a:ext uri="{FF2B5EF4-FFF2-40B4-BE49-F238E27FC236}">
                    <a16:creationId xmlns:a16="http://schemas.microsoft.com/office/drawing/2014/main" id="{7497FF76-2B1B-4409-BC13-72599D90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>
                <a:extLst>
                  <a:ext uri="{FF2B5EF4-FFF2-40B4-BE49-F238E27FC236}">
                    <a16:creationId xmlns:a16="http://schemas.microsoft.com/office/drawing/2014/main" id="{6C6303F5-C89C-4235-AA46-CA96CD5349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>
                  <a:extLst>
                    <a:ext uri="{FF2B5EF4-FFF2-40B4-BE49-F238E27FC236}">
                      <a16:creationId xmlns:a16="http://schemas.microsoft.com/office/drawing/2014/main" id="{A5F07919-6359-4E1B-98CC-66FC07875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79" name="Freeform 1127">
                  <a:extLst>
                    <a:ext uri="{FF2B5EF4-FFF2-40B4-BE49-F238E27FC236}">
                      <a16:creationId xmlns:a16="http://schemas.microsoft.com/office/drawing/2014/main" id="{D43CDB40-1969-4545-988D-14AA81F15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76" name="Line 1128">
                <a:extLst>
                  <a:ext uri="{FF2B5EF4-FFF2-40B4-BE49-F238E27FC236}">
                    <a16:creationId xmlns:a16="http://schemas.microsoft.com/office/drawing/2014/main" id="{85A132C2-24A6-4A97-96FD-9157A2A28A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77" name="Line 1129">
                <a:extLst>
                  <a:ext uri="{FF2B5EF4-FFF2-40B4-BE49-F238E27FC236}">
                    <a16:creationId xmlns:a16="http://schemas.microsoft.com/office/drawing/2014/main" id="{9A514E44-2C92-4E4B-BA8A-EDC713377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6" name="Group 1130">
              <a:extLst>
                <a:ext uri="{FF2B5EF4-FFF2-40B4-BE49-F238E27FC236}">
                  <a16:creationId xmlns:a16="http://schemas.microsoft.com/office/drawing/2014/main" id="{FDF576B4-36C0-40DD-A609-5DFC41A07E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>
                <a:extLst>
                  <a:ext uri="{FF2B5EF4-FFF2-40B4-BE49-F238E27FC236}">
                    <a16:creationId xmlns:a16="http://schemas.microsoft.com/office/drawing/2014/main" id="{C5CB9EE1-2E9F-484A-B759-B8F1E3EBE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>
                <a:extLst>
                  <a:ext uri="{FF2B5EF4-FFF2-40B4-BE49-F238E27FC236}">
                    <a16:creationId xmlns:a16="http://schemas.microsoft.com/office/drawing/2014/main" id="{FB5294D8-7E84-4E20-B0FC-77CE8024F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>
                <a:extLst>
                  <a:ext uri="{FF2B5EF4-FFF2-40B4-BE49-F238E27FC236}">
                    <a16:creationId xmlns:a16="http://schemas.microsoft.com/office/drawing/2014/main" id="{7A5474BB-1AA0-48D1-87DE-76425E765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>
                <a:extLst>
                  <a:ext uri="{FF2B5EF4-FFF2-40B4-BE49-F238E27FC236}">
                    <a16:creationId xmlns:a16="http://schemas.microsoft.com/office/drawing/2014/main" id="{0CE6B114-53BE-4E81-A5C6-B2C923D1B9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>
                  <a:extLst>
                    <a:ext uri="{FF2B5EF4-FFF2-40B4-BE49-F238E27FC236}">
                      <a16:creationId xmlns:a16="http://schemas.microsoft.com/office/drawing/2014/main" id="{D17AC5ED-50FF-4388-8F2F-4DA6AF246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71" name="Freeform 1136">
                  <a:extLst>
                    <a:ext uri="{FF2B5EF4-FFF2-40B4-BE49-F238E27FC236}">
                      <a16:creationId xmlns:a16="http://schemas.microsoft.com/office/drawing/2014/main" id="{005DE43D-1F1D-405C-884F-A45047047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68" name="Line 1137">
                <a:extLst>
                  <a:ext uri="{FF2B5EF4-FFF2-40B4-BE49-F238E27FC236}">
                    <a16:creationId xmlns:a16="http://schemas.microsoft.com/office/drawing/2014/main" id="{6F1C943D-2794-4059-99E8-B10D945C1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69" name="Line 1138">
                <a:extLst>
                  <a:ext uri="{FF2B5EF4-FFF2-40B4-BE49-F238E27FC236}">
                    <a16:creationId xmlns:a16="http://schemas.microsoft.com/office/drawing/2014/main" id="{F1CCDB56-939C-4CB6-810D-E55B9F8D75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7" name="Group 1139">
              <a:extLst>
                <a:ext uri="{FF2B5EF4-FFF2-40B4-BE49-F238E27FC236}">
                  <a16:creationId xmlns:a16="http://schemas.microsoft.com/office/drawing/2014/main" id="{63509D0D-1C5C-4D90-9EDD-AF84D8DE63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>
                <a:extLst>
                  <a:ext uri="{FF2B5EF4-FFF2-40B4-BE49-F238E27FC236}">
                    <a16:creationId xmlns:a16="http://schemas.microsoft.com/office/drawing/2014/main" id="{DFCBD7BE-7617-4C27-91FA-FD26B3943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>
                <a:extLst>
                  <a:ext uri="{FF2B5EF4-FFF2-40B4-BE49-F238E27FC236}">
                    <a16:creationId xmlns:a16="http://schemas.microsoft.com/office/drawing/2014/main" id="{1F864ED4-767D-473C-AB42-9474FC438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>
                <a:extLst>
                  <a:ext uri="{FF2B5EF4-FFF2-40B4-BE49-F238E27FC236}">
                    <a16:creationId xmlns:a16="http://schemas.microsoft.com/office/drawing/2014/main" id="{A6635E61-8957-48AD-B2F9-A00723D89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>
                <a:extLst>
                  <a:ext uri="{FF2B5EF4-FFF2-40B4-BE49-F238E27FC236}">
                    <a16:creationId xmlns:a16="http://schemas.microsoft.com/office/drawing/2014/main" id="{452ADD56-EA7D-4869-8D01-6EA373735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>
                  <a:extLst>
                    <a:ext uri="{FF2B5EF4-FFF2-40B4-BE49-F238E27FC236}">
                      <a16:creationId xmlns:a16="http://schemas.microsoft.com/office/drawing/2014/main" id="{C8116996-1D76-411D-9EB9-2AF690253C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63" name="Freeform 1145">
                  <a:extLst>
                    <a:ext uri="{FF2B5EF4-FFF2-40B4-BE49-F238E27FC236}">
                      <a16:creationId xmlns:a16="http://schemas.microsoft.com/office/drawing/2014/main" id="{1DA96C12-5880-4242-A4E3-D72C25B621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60" name="Line 1146">
                <a:extLst>
                  <a:ext uri="{FF2B5EF4-FFF2-40B4-BE49-F238E27FC236}">
                    <a16:creationId xmlns:a16="http://schemas.microsoft.com/office/drawing/2014/main" id="{083D03F2-28A9-48D7-B022-0CE7EB94B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61" name="Line 1147">
                <a:extLst>
                  <a:ext uri="{FF2B5EF4-FFF2-40B4-BE49-F238E27FC236}">
                    <a16:creationId xmlns:a16="http://schemas.microsoft.com/office/drawing/2014/main" id="{873C8116-CCFB-4D78-8862-0E9EA8C99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8" name="Group 3">
              <a:extLst>
                <a:ext uri="{FF2B5EF4-FFF2-40B4-BE49-F238E27FC236}">
                  <a16:creationId xmlns:a16="http://schemas.microsoft.com/office/drawing/2014/main" id="{AE1C1E00-2863-436A-910B-921D70462C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>
                <a:extLst>
                  <a:ext uri="{FF2B5EF4-FFF2-40B4-BE49-F238E27FC236}">
                    <a16:creationId xmlns:a16="http://schemas.microsoft.com/office/drawing/2014/main" id="{CE05AC26-2778-4A2E-8D4F-4812F37B2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>
                <a:extLst>
                  <a:ext uri="{FF2B5EF4-FFF2-40B4-BE49-F238E27FC236}">
                    <a16:creationId xmlns:a16="http://schemas.microsoft.com/office/drawing/2014/main" id="{A5F9B8BB-C41F-4EC6-A159-7024B027ED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>
              <a:extLst>
                <a:ext uri="{FF2B5EF4-FFF2-40B4-BE49-F238E27FC236}">
                  <a16:creationId xmlns:a16="http://schemas.microsoft.com/office/drawing/2014/main" id="{C133B79F-6BD4-49FA-875D-42338300A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>
              <a:extLst>
                <a:ext uri="{FF2B5EF4-FFF2-40B4-BE49-F238E27FC236}">
                  <a16:creationId xmlns:a16="http://schemas.microsoft.com/office/drawing/2014/main" id="{51FA033E-57E3-4F77-BB75-A42754BE9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>
              <a:extLst>
                <a:ext uri="{FF2B5EF4-FFF2-40B4-BE49-F238E27FC236}">
                  <a16:creationId xmlns:a16="http://schemas.microsoft.com/office/drawing/2014/main" id="{D782EB16-ACA8-4F21-A022-13B9FD6AF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>
              <a:extLst>
                <a:ext uri="{FF2B5EF4-FFF2-40B4-BE49-F238E27FC236}">
                  <a16:creationId xmlns:a16="http://schemas.microsoft.com/office/drawing/2014/main" id="{B00D4AFF-66DB-4E5B-AFBD-ED00FBD9C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>
              <a:extLst>
                <a:ext uri="{FF2B5EF4-FFF2-40B4-BE49-F238E27FC236}">
                  <a16:creationId xmlns:a16="http://schemas.microsoft.com/office/drawing/2014/main" id="{E822AD45-2348-4321-95A2-250C118035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>
                <a:extLst>
                  <a:ext uri="{FF2B5EF4-FFF2-40B4-BE49-F238E27FC236}">
                    <a16:creationId xmlns:a16="http://schemas.microsoft.com/office/drawing/2014/main" id="{CA51819F-440D-4E1B-802E-0E61376F7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9" name="Freeform 872">
                <a:extLst>
                  <a:ext uri="{FF2B5EF4-FFF2-40B4-BE49-F238E27FC236}">
                    <a16:creationId xmlns:a16="http://schemas.microsoft.com/office/drawing/2014/main" id="{9F991A9D-D57E-499A-8C04-FA2F68C4D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0" name="Freeform 873">
                <a:extLst>
                  <a:ext uri="{FF2B5EF4-FFF2-40B4-BE49-F238E27FC236}">
                    <a16:creationId xmlns:a16="http://schemas.microsoft.com/office/drawing/2014/main" id="{E57D4FE7-12B2-4BD8-8DF0-B39878F6E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1" name="Freeform 874">
                <a:extLst>
                  <a:ext uri="{FF2B5EF4-FFF2-40B4-BE49-F238E27FC236}">
                    <a16:creationId xmlns:a16="http://schemas.microsoft.com/office/drawing/2014/main" id="{5FADDAC2-C4C3-49C4-A809-24E1A36C6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2" name="Freeform 875">
                <a:extLst>
                  <a:ext uri="{FF2B5EF4-FFF2-40B4-BE49-F238E27FC236}">
                    <a16:creationId xmlns:a16="http://schemas.microsoft.com/office/drawing/2014/main" id="{2F0BE0E0-5237-4835-875F-C36B86A38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3" name="Freeform 876">
                <a:extLst>
                  <a:ext uri="{FF2B5EF4-FFF2-40B4-BE49-F238E27FC236}">
                    <a16:creationId xmlns:a16="http://schemas.microsoft.com/office/drawing/2014/main" id="{19958006-156C-483E-8B56-7816F3968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4" name="Group 870">
              <a:extLst>
                <a:ext uri="{FF2B5EF4-FFF2-40B4-BE49-F238E27FC236}">
                  <a16:creationId xmlns:a16="http://schemas.microsoft.com/office/drawing/2014/main" id="{F2576D06-7A44-4EE9-BA32-336300652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>
                <a:extLst>
                  <a:ext uri="{FF2B5EF4-FFF2-40B4-BE49-F238E27FC236}">
                    <a16:creationId xmlns:a16="http://schemas.microsoft.com/office/drawing/2014/main" id="{D4725002-6889-4EE1-95F4-B37C71960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3" name="Freeform 872">
                <a:extLst>
                  <a:ext uri="{FF2B5EF4-FFF2-40B4-BE49-F238E27FC236}">
                    <a16:creationId xmlns:a16="http://schemas.microsoft.com/office/drawing/2014/main" id="{BA9E55A9-B460-4C6C-9E2D-BBFC5CA83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4" name="Freeform 873">
                <a:extLst>
                  <a:ext uri="{FF2B5EF4-FFF2-40B4-BE49-F238E27FC236}">
                    <a16:creationId xmlns:a16="http://schemas.microsoft.com/office/drawing/2014/main" id="{177688EE-E021-4956-9F5A-74601E2CB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5" name="Freeform 874">
                <a:extLst>
                  <a:ext uri="{FF2B5EF4-FFF2-40B4-BE49-F238E27FC236}">
                    <a16:creationId xmlns:a16="http://schemas.microsoft.com/office/drawing/2014/main" id="{4029BC86-5511-4A3C-AFC9-275FD7021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6" name="Freeform 875">
                <a:extLst>
                  <a:ext uri="{FF2B5EF4-FFF2-40B4-BE49-F238E27FC236}">
                    <a16:creationId xmlns:a16="http://schemas.microsoft.com/office/drawing/2014/main" id="{C8E5DEC4-E32D-49C1-9B13-0C9826CCF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7" name="Freeform 876">
                <a:extLst>
                  <a:ext uri="{FF2B5EF4-FFF2-40B4-BE49-F238E27FC236}">
                    <a16:creationId xmlns:a16="http://schemas.microsoft.com/office/drawing/2014/main" id="{E597922A-A8F1-4B90-A801-0DA76939A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5" name="Group 878">
              <a:extLst>
                <a:ext uri="{FF2B5EF4-FFF2-40B4-BE49-F238E27FC236}">
                  <a16:creationId xmlns:a16="http://schemas.microsoft.com/office/drawing/2014/main" id="{EDBBF84F-4A99-4615-8D67-275FCD540B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>
                <a:extLst>
                  <a:ext uri="{FF2B5EF4-FFF2-40B4-BE49-F238E27FC236}">
                    <a16:creationId xmlns:a16="http://schemas.microsoft.com/office/drawing/2014/main" id="{47411C59-7853-426A-87B3-48BB2EEA8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7" name="Freeform 880">
                <a:extLst>
                  <a:ext uri="{FF2B5EF4-FFF2-40B4-BE49-F238E27FC236}">
                    <a16:creationId xmlns:a16="http://schemas.microsoft.com/office/drawing/2014/main" id="{7AB9523D-0EF6-4FB0-B078-693C944ED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8" name="Freeform 881">
                <a:extLst>
                  <a:ext uri="{FF2B5EF4-FFF2-40B4-BE49-F238E27FC236}">
                    <a16:creationId xmlns:a16="http://schemas.microsoft.com/office/drawing/2014/main" id="{3398A656-5ED0-460A-8FD6-07808A596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9" name="Freeform 882">
                <a:extLst>
                  <a:ext uri="{FF2B5EF4-FFF2-40B4-BE49-F238E27FC236}">
                    <a16:creationId xmlns:a16="http://schemas.microsoft.com/office/drawing/2014/main" id="{076362F9-BBDD-4948-8405-CDDCBEAB3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0" name="Freeform 883">
                <a:extLst>
                  <a:ext uri="{FF2B5EF4-FFF2-40B4-BE49-F238E27FC236}">
                    <a16:creationId xmlns:a16="http://schemas.microsoft.com/office/drawing/2014/main" id="{8DD7E78B-BA86-4C16-93E7-61EC4CC96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1" name="Freeform 884">
                <a:extLst>
                  <a:ext uri="{FF2B5EF4-FFF2-40B4-BE49-F238E27FC236}">
                    <a16:creationId xmlns:a16="http://schemas.microsoft.com/office/drawing/2014/main" id="{C4760D8F-2D74-4114-ACD5-C4B14A016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6" name="Group 347">
              <a:extLst>
                <a:ext uri="{FF2B5EF4-FFF2-40B4-BE49-F238E27FC236}">
                  <a16:creationId xmlns:a16="http://schemas.microsoft.com/office/drawing/2014/main" id="{38A3FC12-B4C4-4D01-87C4-17255181B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94685650-7768-4285-AACB-391838037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39FCC848-E2C3-4AFB-AD63-AFF5ADF3E423}"/>
                  </a:ext>
                </a:extLst>
              </p:cNvPr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238586F1-EE08-4A00-91CB-FD2F32141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D1F3085A-F55E-4D62-BA80-A83601FD0D42}"/>
                  </a:ext>
                </a:extLst>
              </p:cNvPr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EF408DEA-83EF-45C8-B5CC-9D5781479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4BF99122-60EC-4AC7-AA80-157626D73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C3E4FEA0-BF75-412E-B6A8-62A08DD69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B2497915-6568-425C-8EF6-780142C329FC}"/>
                  </a:ext>
                </a:extLst>
              </p:cNvPr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0768D620-91E1-4994-9E53-AF5ABBB9700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>
              <a:extLst>
                <a:ext uri="{FF2B5EF4-FFF2-40B4-BE49-F238E27FC236}">
                  <a16:creationId xmlns:a16="http://schemas.microsoft.com/office/drawing/2014/main" id="{D7480F0A-0129-4795-A2DC-5C67B7C75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075F0B51-4247-444A-8BD6-D7BE7F5A9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9BE792C4-1255-4461-B7E0-C7BC965DE3AB}"/>
                  </a:ext>
                </a:extLst>
              </p:cNvPr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C061754F-9CFC-4939-8D2B-F4E577F0F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281704F1-BCAB-4736-8F4C-FF8A042CEB98}"/>
                  </a:ext>
                </a:extLst>
              </p:cNvPr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A8E64B2B-0CA8-4FEF-AB19-A7878A138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C9325532-7EF7-48E3-AA8E-144658E1C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63660D0B-75F8-45A2-8D65-FFE0B0438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9B9A89FB-C4E8-4A85-A7A9-F175A3D91BBC}"/>
                  </a:ext>
                </a:extLst>
              </p:cNvPr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B5F2E168-AC42-4AD5-8406-9FB96034B0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>
              <a:extLst>
                <a:ext uri="{FF2B5EF4-FFF2-40B4-BE49-F238E27FC236}">
                  <a16:creationId xmlns:a16="http://schemas.microsoft.com/office/drawing/2014/main" id="{53909B9D-3A51-4BCD-AA00-250ECA8D73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6E0B8868-CB18-4B07-9699-A1CE0E752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AE594B57-4E48-4A99-936E-16E875818AE8}"/>
                  </a:ext>
                </a:extLst>
              </p:cNvPr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F2EBD815-3B15-4BF1-B26D-3F75CB250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09DF05DD-2CC5-4962-A2B8-BAC8DC349DB2}"/>
                  </a:ext>
                </a:extLst>
              </p:cNvPr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21CEF0EE-1281-43AB-B7A8-46FCFF640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B938382F-2385-4E54-9944-62B071A82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709797CA-BB8D-4CF9-9FF8-B92AA04CB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2788E3F4-B9D3-4510-A4C8-2936C7C077FE}"/>
                  </a:ext>
                </a:extLst>
              </p:cNvPr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033287A1-DD06-4455-8536-8A141AA703C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>
              <a:extLst>
                <a:ext uri="{FF2B5EF4-FFF2-40B4-BE49-F238E27FC236}">
                  <a16:creationId xmlns:a16="http://schemas.microsoft.com/office/drawing/2014/main" id="{E83C0C43-C10B-403C-93F9-288B8D07E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9E6B5128-891E-4952-82B7-C9F15FB2E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CC6FB81B-A278-4400-8161-28235413927D}"/>
                  </a:ext>
                </a:extLst>
              </p:cNvPr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1C57A9CB-0533-41EF-9BFA-82C621CF2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CB9B2498-6224-434A-83CC-914E038789AA}"/>
                  </a:ext>
                </a:extLst>
              </p:cNvPr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819A514-B893-4DF9-8722-4C7C08C06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BA8721F8-F960-4007-BD7E-602A2DD7E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4284EA9E-987B-4C9C-BA0C-535D522FC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509ACC08-A8C7-42DB-B983-9213FFDA138B}"/>
                  </a:ext>
                </a:extLst>
              </p:cNvPr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B708FDC3-36A6-4E8E-8C0D-A7C04C378B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>
              <a:extLst>
                <a:ext uri="{FF2B5EF4-FFF2-40B4-BE49-F238E27FC236}">
                  <a16:creationId xmlns:a16="http://schemas.microsoft.com/office/drawing/2014/main" id="{1FAD323C-CE82-42F8-9833-D1EF2F74D4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7274799D-BF6B-4672-A3EA-8500039C1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211A25EE-538C-455D-827C-1E49AA0FB6E4}"/>
                  </a:ext>
                </a:extLst>
              </p:cNvPr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3BE0AD50-1A7C-4B08-986F-A72BFD343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BF790743-609C-4F89-945F-3F3B2360D3A8}"/>
                  </a:ext>
                </a:extLst>
              </p:cNvPr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1B1DF2D0-7812-4AF4-8712-31038EBE2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350ADCF4-9CC0-4CD1-BB1D-1C53998CF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00648EFD-FF45-4C3C-A16B-5F2565A5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E4C7C71D-2F4F-45F5-B61D-4EBECDFB0AF9}"/>
                  </a:ext>
                </a:extLst>
              </p:cNvPr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BD269022-8BB0-4918-AF1D-798D08DE822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>
              <a:extLst>
                <a:ext uri="{FF2B5EF4-FFF2-40B4-BE49-F238E27FC236}">
                  <a16:creationId xmlns:a16="http://schemas.microsoft.com/office/drawing/2014/main" id="{96ED6C9C-75DF-42F1-8F74-77B0D6A46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66364E37-FADD-401D-883A-CDB15148A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B8EE64D1-B3D0-4DB0-B5F9-865CCE1F3C77}"/>
                  </a:ext>
                </a:extLst>
              </p:cNvPr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53B8F7FB-2A6D-436D-A87F-EA0E7F7C1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>
                <a:extLst>
                  <a:ext uri="{FF2B5EF4-FFF2-40B4-BE49-F238E27FC236}">
                    <a16:creationId xmlns:a16="http://schemas.microsoft.com/office/drawing/2014/main" id="{2AF7E29A-CF56-4848-A6A1-6D1AC2B1C0F0}"/>
                  </a:ext>
                </a:extLst>
              </p:cNvPr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>
                <a:extLst>
                  <a:ext uri="{FF2B5EF4-FFF2-40B4-BE49-F238E27FC236}">
                    <a16:creationId xmlns:a16="http://schemas.microsoft.com/office/drawing/2014/main" id="{C11E538A-7E5F-4ABF-8150-C37C9DA21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5" name="Freeform 614">
                <a:extLst>
                  <a:ext uri="{FF2B5EF4-FFF2-40B4-BE49-F238E27FC236}">
                    <a16:creationId xmlns:a16="http://schemas.microsoft.com/office/drawing/2014/main" id="{5D1C1D4F-7494-4FED-9218-53498CE3D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D325CF56-900C-4CB9-AC6F-777592BDF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4528BF4B-5703-4156-A665-AA162240CE89}"/>
                  </a:ext>
                </a:extLst>
              </p:cNvPr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EEFD2AE5-34D9-49E5-A582-BEEAD49008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>
              <a:extLst>
                <a:ext uri="{FF2B5EF4-FFF2-40B4-BE49-F238E27FC236}">
                  <a16:creationId xmlns:a16="http://schemas.microsoft.com/office/drawing/2014/main" id="{7FD8ECEF-3BD0-4164-8B83-737BE732D1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110E6450-D17C-4D9F-B513-B9C24ECC2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D94414E8-2C3D-4EAD-A793-857A77502BEC}"/>
                  </a:ext>
                </a:extLst>
              </p:cNvPr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9F978CE3-ACC5-4156-A8AE-C1BFA3221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BB2BF260-BBA8-44AB-B2CE-A350BFEFA51C}"/>
                  </a:ext>
                </a:extLst>
              </p:cNvPr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3D4767EB-B9B1-47B8-91B6-F8934E024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092FDC55-3AC7-409A-8702-FC374BD3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D544402-9F7E-41FB-99E9-0D1B5044A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654EA8DE-7E52-4F04-9348-A05BE1C6E74F}"/>
                  </a:ext>
                </a:extLst>
              </p:cNvPr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2E9F5888-C2FC-4428-8B9C-EC10E2CB80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>
              <a:extLst>
                <a:ext uri="{FF2B5EF4-FFF2-40B4-BE49-F238E27FC236}">
                  <a16:creationId xmlns:a16="http://schemas.microsoft.com/office/drawing/2014/main" id="{B84A7CDD-6502-4F9E-BF81-71DB512FF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D0C31383-B1B2-47E0-9B49-5061BB25B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A7275140-11B8-4E16-82B8-0C374C62205A}"/>
                  </a:ext>
                </a:extLst>
              </p:cNvPr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97C7759B-6357-4057-9744-C939CF966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8B4261CB-E74C-4935-9DAC-48C83820990E}"/>
                  </a:ext>
                </a:extLst>
              </p:cNvPr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45BDDC00-01B7-4120-8DDA-CF5F48854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9B507D5D-DE45-4A18-853E-DC463F894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7" name="Freeform 636">
                <a:extLst>
                  <a:ext uri="{FF2B5EF4-FFF2-40B4-BE49-F238E27FC236}">
                    <a16:creationId xmlns:a16="http://schemas.microsoft.com/office/drawing/2014/main" id="{DE2CE7A4-6B06-4903-890C-DC71CE4F3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DA9620FC-5944-4356-AEE1-7FD084654524}"/>
                  </a:ext>
                </a:extLst>
              </p:cNvPr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F7BBB861-4DEA-45F8-8C96-D217060307C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>
              <a:extLst>
                <a:ext uri="{FF2B5EF4-FFF2-40B4-BE49-F238E27FC236}">
                  <a16:creationId xmlns:a16="http://schemas.microsoft.com/office/drawing/2014/main" id="{FE27D4E4-5CCE-4494-842E-D1094CAA5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FCA20512-B9F9-4ED0-92A2-5E55836CE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32D1EED2-C12A-47B9-A0ED-E33417DB227E}"/>
                  </a:ext>
                </a:extLst>
              </p:cNvPr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A8DF272A-B8CE-4227-90F6-C6920E720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>
                <a:extLst>
                  <a:ext uri="{FF2B5EF4-FFF2-40B4-BE49-F238E27FC236}">
                    <a16:creationId xmlns:a16="http://schemas.microsoft.com/office/drawing/2014/main" id="{4C71B028-C626-426C-B24D-97259F621997}"/>
                  </a:ext>
                </a:extLst>
              </p:cNvPr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>
                <a:extLst>
                  <a:ext uri="{FF2B5EF4-FFF2-40B4-BE49-F238E27FC236}">
                    <a16:creationId xmlns:a16="http://schemas.microsoft.com/office/drawing/2014/main" id="{DD171889-5F88-4093-BE68-E723A08EF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6" name="Freeform 645">
                <a:extLst>
                  <a:ext uri="{FF2B5EF4-FFF2-40B4-BE49-F238E27FC236}">
                    <a16:creationId xmlns:a16="http://schemas.microsoft.com/office/drawing/2014/main" id="{7406EA6F-3B7B-42B0-A3A8-0BDB405A9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7" name="Freeform 646">
                <a:extLst>
                  <a:ext uri="{FF2B5EF4-FFF2-40B4-BE49-F238E27FC236}">
                    <a16:creationId xmlns:a16="http://schemas.microsoft.com/office/drawing/2014/main" id="{74F5BF05-0D8B-4AD9-81DF-79976DF81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B928A91E-E0A8-4656-8C83-AD8E939EE571}"/>
                  </a:ext>
                </a:extLst>
              </p:cNvPr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097DD3D0-1E31-4326-9F39-D5C9EE0C80F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>
              <a:extLst>
                <a:ext uri="{FF2B5EF4-FFF2-40B4-BE49-F238E27FC236}">
                  <a16:creationId xmlns:a16="http://schemas.microsoft.com/office/drawing/2014/main" id="{2B8265CD-883D-46CE-B3C1-A982DB84C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6309647E-A92B-465F-9F34-3A015A26B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0D9C17F7-C593-4BD4-AB09-492771245FAF}"/>
                  </a:ext>
                </a:extLst>
              </p:cNvPr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CFFE2ABF-5DE3-4791-B255-AE22CFE42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D80AC263-A370-47DE-A747-56468682E653}"/>
                  </a:ext>
                </a:extLst>
              </p:cNvPr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198BA1ED-78BB-48E2-9BCB-8C9F6DDDC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F1ADE3D0-402E-4686-BBD0-F81C4D91C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E2F2EB0F-2763-4EF5-89C3-CE92CAA9F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24FFE2C4-FA8A-473C-BE14-58EA68B9AFE6}"/>
                  </a:ext>
                </a:extLst>
              </p:cNvPr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C2A943A5-1338-4E00-8B0D-78EE9D7E3F1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>
              <a:extLst>
                <a:ext uri="{FF2B5EF4-FFF2-40B4-BE49-F238E27FC236}">
                  <a16:creationId xmlns:a16="http://schemas.microsoft.com/office/drawing/2014/main" id="{C467CD08-5E6A-4E5A-995E-D2BE2C2980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832DE373-95EC-46B8-9449-370192988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>
                <a:extLst>
                  <a:ext uri="{FF2B5EF4-FFF2-40B4-BE49-F238E27FC236}">
                    <a16:creationId xmlns:a16="http://schemas.microsoft.com/office/drawing/2014/main" id="{FB23C266-9131-4632-BDAE-E3D732AF9246}"/>
                  </a:ext>
                </a:extLst>
              </p:cNvPr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CCF23A9B-4DF2-4C35-857E-1849023C4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D766D259-4C18-4199-A0DD-8934437A966A}"/>
                  </a:ext>
                </a:extLst>
              </p:cNvPr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>
                <a:extLst>
                  <a:ext uri="{FF2B5EF4-FFF2-40B4-BE49-F238E27FC236}">
                    <a16:creationId xmlns:a16="http://schemas.microsoft.com/office/drawing/2014/main" id="{5F2DAD78-554E-49DD-9E53-4A5EFD821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E09A11AD-E0F0-47E9-92BE-1C7E00C40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52405F9C-E7A4-4B26-B3C1-E0934D35C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6C5FCE98-B5FC-40B4-974C-A888613D8BA4}"/>
                  </a:ext>
                </a:extLst>
              </p:cNvPr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1EE7FB33-54D0-489B-9FA6-B26BF4D2E71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>
              <a:extLst>
                <a:ext uri="{FF2B5EF4-FFF2-40B4-BE49-F238E27FC236}">
                  <a16:creationId xmlns:a16="http://schemas.microsoft.com/office/drawing/2014/main" id="{5FF947ED-07C5-4605-ADE5-1BBFC7C7E5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39566417-EA2F-40EA-9197-AF7F0858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41D0BE3A-3785-4B77-B6F3-A82F6FD726B3}"/>
                  </a:ext>
                </a:extLst>
              </p:cNvPr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155DD65D-DC94-4298-BC08-BF600A86E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A6D67BB3-692D-4697-9BC8-B89865950988}"/>
                  </a:ext>
                </a:extLst>
              </p:cNvPr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39FF5D6D-465E-4D43-952E-4C9E5EEA0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FF956CAB-2D86-4749-B188-483B0A3EC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FDBC34B0-E751-46C0-966F-9A3DE5CD0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76D09652-1312-4E53-A315-B71F603935F2}"/>
                  </a:ext>
                </a:extLst>
              </p:cNvPr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E011F810-9134-4034-87F4-540811B2527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>
            <a:extLst>
              <a:ext uri="{FF2B5EF4-FFF2-40B4-BE49-F238E27FC236}">
                <a16:creationId xmlns:a16="http://schemas.microsoft.com/office/drawing/2014/main" id="{8C9D5992-A97C-493C-B94C-C1D0FBA08428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39992" name="Group 128">
              <a:extLst>
                <a:ext uri="{FF2B5EF4-FFF2-40B4-BE49-F238E27FC236}">
                  <a16:creationId xmlns:a16="http://schemas.microsoft.com/office/drawing/2014/main" id="{FCBC4065-0ACF-46AA-BF4D-C3ACBE0B4E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>
                <a:extLst>
                  <a:ext uri="{FF2B5EF4-FFF2-40B4-BE49-F238E27FC236}">
                    <a16:creationId xmlns:a16="http://schemas.microsoft.com/office/drawing/2014/main" id="{6BBA39F2-FDAB-41F4-804E-3637DDC00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4" name="Line 130">
                <a:extLst>
                  <a:ext uri="{FF2B5EF4-FFF2-40B4-BE49-F238E27FC236}">
                    <a16:creationId xmlns:a16="http://schemas.microsoft.com/office/drawing/2014/main" id="{21F75F97-1EB1-4BE1-96BA-FDC4B30CF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5" name="Line 131">
                <a:extLst>
                  <a:ext uri="{FF2B5EF4-FFF2-40B4-BE49-F238E27FC236}">
                    <a16:creationId xmlns:a16="http://schemas.microsoft.com/office/drawing/2014/main" id="{6E752B62-B8C3-4487-81D5-DDEB11440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6" name="Line 132">
                <a:extLst>
                  <a:ext uri="{FF2B5EF4-FFF2-40B4-BE49-F238E27FC236}">
                    <a16:creationId xmlns:a16="http://schemas.microsoft.com/office/drawing/2014/main" id="{B1285EA9-400C-45EB-9582-E51BAC6EB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7" name="Line 133">
                <a:extLst>
                  <a:ext uri="{FF2B5EF4-FFF2-40B4-BE49-F238E27FC236}">
                    <a16:creationId xmlns:a16="http://schemas.microsoft.com/office/drawing/2014/main" id="{C70AD812-5C7E-4659-AEFC-F9E9473D2C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8" name="Line 134">
                <a:extLst>
                  <a:ext uri="{FF2B5EF4-FFF2-40B4-BE49-F238E27FC236}">
                    <a16:creationId xmlns:a16="http://schemas.microsoft.com/office/drawing/2014/main" id="{6E6840DD-5E3B-4DD7-8F73-24A972895F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9" name="Line 135">
                <a:extLst>
                  <a:ext uri="{FF2B5EF4-FFF2-40B4-BE49-F238E27FC236}">
                    <a16:creationId xmlns:a16="http://schemas.microsoft.com/office/drawing/2014/main" id="{30EF07B7-EBAD-4301-92AD-58283D017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0040" name="Group 136">
                <a:extLst>
                  <a:ext uri="{FF2B5EF4-FFF2-40B4-BE49-F238E27FC236}">
                    <a16:creationId xmlns:a16="http://schemas.microsoft.com/office/drawing/2014/main" id="{0CEF9EE2-9634-4D1D-803C-1D2BB309C0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>
                  <a:extLst>
                    <a:ext uri="{FF2B5EF4-FFF2-40B4-BE49-F238E27FC236}">
                      <a16:creationId xmlns:a16="http://schemas.microsoft.com/office/drawing/2014/main" id="{520E48EF-5E58-4745-8D94-061B60BDE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71" name="Rectangle 410">
                  <a:extLst>
                    <a:ext uri="{FF2B5EF4-FFF2-40B4-BE49-F238E27FC236}">
                      <a16:creationId xmlns:a16="http://schemas.microsoft.com/office/drawing/2014/main" id="{5F74F721-EB57-43EA-ACA6-E1B90367B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72" name="Oval 411">
                  <a:extLst>
                    <a:ext uri="{FF2B5EF4-FFF2-40B4-BE49-F238E27FC236}">
                      <a16:creationId xmlns:a16="http://schemas.microsoft.com/office/drawing/2014/main" id="{C143BBFC-53ED-40ED-9FD4-8278754A2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73" name="Group 140">
                  <a:extLst>
                    <a:ext uri="{FF2B5EF4-FFF2-40B4-BE49-F238E27FC236}">
                      <a16:creationId xmlns:a16="http://schemas.microsoft.com/office/drawing/2014/main" id="{8C45BC9B-C8E7-42E8-8410-38574001DE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>
                    <a:extLst>
                      <a:ext uri="{FF2B5EF4-FFF2-40B4-BE49-F238E27FC236}">
                        <a16:creationId xmlns:a16="http://schemas.microsoft.com/office/drawing/2014/main" id="{ED4321F8-9CE4-4833-B57D-E8B05D32F7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77" name="Freeform 142">
                    <a:extLst>
                      <a:ext uri="{FF2B5EF4-FFF2-40B4-BE49-F238E27FC236}">
                        <a16:creationId xmlns:a16="http://schemas.microsoft.com/office/drawing/2014/main" id="{87F11D1B-9A46-4A77-A741-CD54A06777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74" name="Line 143">
                  <a:extLst>
                    <a:ext uri="{FF2B5EF4-FFF2-40B4-BE49-F238E27FC236}">
                      <a16:creationId xmlns:a16="http://schemas.microsoft.com/office/drawing/2014/main" id="{58EC64D8-42EC-46C8-ADFF-BBB7521329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75" name="Line 144">
                  <a:extLst>
                    <a:ext uri="{FF2B5EF4-FFF2-40B4-BE49-F238E27FC236}">
                      <a16:creationId xmlns:a16="http://schemas.microsoft.com/office/drawing/2014/main" id="{FC3B95C1-695D-4F9D-866A-3521D3007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1" name="Group 145">
                <a:extLst>
                  <a:ext uri="{FF2B5EF4-FFF2-40B4-BE49-F238E27FC236}">
                    <a16:creationId xmlns:a16="http://schemas.microsoft.com/office/drawing/2014/main" id="{FDEFB530-DEBC-4A9D-92DB-F65A20A61B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>
                  <a:extLst>
                    <a:ext uri="{FF2B5EF4-FFF2-40B4-BE49-F238E27FC236}">
                      <a16:creationId xmlns:a16="http://schemas.microsoft.com/office/drawing/2014/main" id="{C9CB41CA-E5A6-409F-BA30-CB2829919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63" name="Rectangle 410">
                  <a:extLst>
                    <a:ext uri="{FF2B5EF4-FFF2-40B4-BE49-F238E27FC236}">
                      <a16:creationId xmlns:a16="http://schemas.microsoft.com/office/drawing/2014/main" id="{FB813F2D-10B8-411A-9589-ED3B86569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64" name="Oval 411">
                  <a:extLst>
                    <a:ext uri="{FF2B5EF4-FFF2-40B4-BE49-F238E27FC236}">
                      <a16:creationId xmlns:a16="http://schemas.microsoft.com/office/drawing/2014/main" id="{3771E8EA-33DE-4596-8A91-91FF9DC159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65" name="Group 149">
                  <a:extLst>
                    <a:ext uri="{FF2B5EF4-FFF2-40B4-BE49-F238E27FC236}">
                      <a16:creationId xmlns:a16="http://schemas.microsoft.com/office/drawing/2014/main" id="{3D4AEB8A-ADD7-4546-96A2-67CCDBDAEA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>
                    <a:extLst>
                      <a:ext uri="{FF2B5EF4-FFF2-40B4-BE49-F238E27FC236}">
                        <a16:creationId xmlns:a16="http://schemas.microsoft.com/office/drawing/2014/main" id="{1EFDE9C1-3852-4B65-B3D4-118C3B2F21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69" name="Freeform 151">
                    <a:extLst>
                      <a:ext uri="{FF2B5EF4-FFF2-40B4-BE49-F238E27FC236}">
                        <a16:creationId xmlns:a16="http://schemas.microsoft.com/office/drawing/2014/main" id="{3BE553A3-B820-43EA-A42F-04511A2015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66" name="Line 152">
                  <a:extLst>
                    <a:ext uri="{FF2B5EF4-FFF2-40B4-BE49-F238E27FC236}">
                      <a16:creationId xmlns:a16="http://schemas.microsoft.com/office/drawing/2014/main" id="{BBFEB29D-AD5F-4029-8D98-BB26EEC36E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67" name="Line 153">
                  <a:extLst>
                    <a:ext uri="{FF2B5EF4-FFF2-40B4-BE49-F238E27FC236}">
                      <a16:creationId xmlns:a16="http://schemas.microsoft.com/office/drawing/2014/main" id="{5A5E0AF9-9D6F-44D6-BED8-A956BDBAE2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2" name="Group 154">
                <a:extLst>
                  <a:ext uri="{FF2B5EF4-FFF2-40B4-BE49-F238E27FC236}">
                    <a16:creationId xmlns:a16="http://schemas.microsoft.com/office/drawing/2014/main" id="{D9956BA7-FDA4-4D93-A62D-DA3CDF2243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>
                  <a:extLst>
                    <a:ext uri="{FF2B5EF4-FFF2-40B4-BE49-F238E27FC236}">
                      <a16:creationId xmlns:a16="http://schemas.microsoft.com/office/drawing/2014/main" id="{2FEEDE05-C04F-45BA-81A9-582CE870E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55" name="Rectangle 410">
                  <a:extLst>
                    <a:ext uri="{FF2B5EF4-FFF2-40B4-BE49-F238E27FC236}">
                      <a16:creationId xmlns:a16="http://schemas.microsoft.com/office/drawing/2014/main" id="{4D8BCDDB-09BC-4BD4-A2CB-A5A5A5072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56" name="Oval 411">
                  <a:extLst>
                    <a:ext uri="{FF2B5EF4-FFF2-40B4-BE49-F238E27FC236}">
                      <a16:creationId xmlns:a16="http://schemas.microsoft.com/office/drawing/2014/main" id="{8D3307D9-0071-46EA-8101-0545B8FC2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57" name="Group 158">
                  <a:extLst>
                    <a:ext uri="{FF2B5EF4-FFF2-40B4-BE49-F238E27FC236}">
                      <a16:creationId xmlns:a16="http://schemas.microsoft.com/office/drawing/2014/main" id="{FEC5123A-113A-48D5-BD68-BC2DD5EAC1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>
                    <a:extLst>
                      <a:ext uri="{FF2B5EF4-FFF2-40B4-BE49-F238E27FC236}">
                        <a16:creationId xmlns:a16="http://schemas.microsoft.com/office/drawing/2014/main" id="{9B4F7BF2-302B-416B-9642-7F93407FC9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61" name="Freeform 160">
                    <a:extLst>
                      <a:ext uri="{FF2B5EF4-FFF2-40B4-BE49-F238E27FC236}">
                        <a16:creationId xmlns:a16="http://schemas.microsoft.com/office/drawing/2014/main" id="{EBC877DB-948B-4FAF-A4D5-20032686E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58" name="Line 161">
                  <a:extLst>
                    <a:ext uri="{FF2B5EF4-FFF2-40B4-BE49-F238E27FC236}">
                      <a16:creationId xmlns:a16="http://schemas.microsoft.com/office/drawing/2014/main" id="{4449B0AA-7278-451B-8E5D-C279D74438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59" name="Line 162">
                  <a:extLst>
                    <a:ext uri="{FF2B5EF4-FFF2-40B4-BE49-F238E27FC236}">
                      <a16:creationId xmlns:a16="http://schemas.microsoft.com/office/drawing/2014/main" id="{A70478AD-9FB4-4FBC-A89D-B609799856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3" name="Group 163">
                <a:extLst>
                  <a:ext uri="{FF2B5EF4-FFF2-40B4-BE49-F238E27FC236}">
                    <a16:creationId xmlns:a16="http://schemas.microsoft.com/office/drawing/2014/main" id="{4C3BCD84-BE78-47C5-919C-8AAC2DEA74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>
                  <a:extLst>
                    <a:ext uri="{FF2B5EF4-FFF2-40B4-BE49-F238E27FC236}">
                      <a16:creationId xmlns:a16="http://schemas.microsoft.com/office/drawing/2014/main" id="{16275986-8375-48B7-9504-DBA1F61A4D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47" name="Rectangle 410">
                  <a:extLst>
                    <a:ext uri="{FF2B5EF4-FFF2-40B4-BE49-F238E27FC236}">
                      <a16:creationId xmlns:a16="http://schemas.microsoft.com/office/drawing/2014/main" id="{18A95B23-2E33-4ABC-AF02-E29572A22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48" name="Oval 411">
                  <a:extLst>
                    <a:ext uri="{FF2B5EF4-FFF2-40B4-BE49-F238E27FC236}">
                      <a16:creationId xmlns:a16="http://schemas.microsoft.com/office/drawing/2014/main" id="{E42B8A2F-B8D5-471E-B9F0-E95BCA214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49" name="Group 167">
                  <a:extLst>
                    <a:ext uri="{FF2B5EF4-FFF2-40B4-BE49-F238E27FC236}">
                      <a16:creationId xmlns:a16="http://schemas.microsoft.com/office/drawing/2014/main" id="{BC523EE0-78DD-468F-BB39-E0B9E58CCF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>
                    <a:extLst>
                      <a:ext uri="{FF2B5EF4-FFF2-40B4-BE49-F238E27FC236}">
                        <a16:creationId xmlns:a16="http://schemas.microsoft.com/office/drawing/2014/main" id="{AC4F7EF1-FA9A-42B3-A763-CF89385802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53" name="Freeform 169">
                    <a:extLst>
                      <a:ext uri="{FF2B5EF4-FFF2-40B4-BE49-F238E27FC236}">
                        <a16:creationId xmlns:a16="http://schemas.microsoft.com/office/drawing/2014/main" id="{3856ECEA-B435-4E62-A106-C8DAC2CC0E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50" name="Line 170">
                  <a:extLst>
                    <a:ext uri="{FF2B5EF4-FFF2-40B4-BE49-F238E27FC236}">
                      <a16:creationId xmlns:a16="http://schemas.microsoft.com/office/drawing/2014/main" id="{A707988C-0BAE-4DA4-8BA7-17C5EA6BF0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51" name="Line 171">
                  <a:extLst>
                    <a:ext uri="{FF2B5EF4-FFF2-40B4-BE49-F238E27FC236}">
                      <a16:creationId xmlns:a16="http://schemas.microsoft.com/office/drawing/2014/main" id="{A4B83B16-C8FF-4326-B3B1-67C5BF941F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044" name="Line 172">
                <a:extLst>
                  <a:ext uri="{FF2B5EF4-FFF2-40B4-BE49-F238E27FC236}">
                    <a16:creationId xmlns:a16="http://schemas.microsoft.com/office/drawing/2014/main" id="{92C74EC6-D135-4204-8EBC-9D98FDDD8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5" name="Text Box 580">
                <a:extLst>
                  <a:ext uri="{FF2B5EF4-FFF2-40B4-BE49-F238E27FC236}">
                    <a16:creationId xmlns:a16="http://schemas.microsoft.com/office/drawing/2014/main" id="{BC028270-C6F2-45FE-99A3-487E09A72F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39993" name="Group 347">
              <a:extLst>
                <a:ext uri="{FF2B5EF4-FFF2-40B4-BE49-F238E27FC236}">
                  <a16:creationId xmlns:a16="http://schemas.microsoft.com/office/drawing/2014/main" id="{C0627CB7-AD51-45F8-9A27-F3F6FF6CE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BEA66E6C-A242-43AA-8059-8396A8A14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D9AF415-926D-4ECA-8F31-2240FEA07B50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9B93E80-673A-4C8E-952F-12647004A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334C292B-6316-46C6-B1EF-8E6623643D27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06CFEA2B-5B77-4ED9-9CE6-0E6305EEF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D06A34F2-5560-4C63-B12A-06FE9FB4F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CE958D4-B98C-46BC-992C-D18B1AE3B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CE2C514-DF4F-4965-8BAB-1CAEF65F6AB1}"/>
                  </a:ext>
                </a:extLst>
              </p:cNvPr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C76D8F8-60A9-4267-9324-E5B7DE7B407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>
              <a:extLst>
                <a:ext uri="{FF2B5EF4-FFF2-40B4-BE49-F238E27FC236}">
                  <a16:creationId xmlns:a16="http://schemas.microsoft.com/office/drawing/2014/main" id="{408ED1E7-D84D-409E-8CC4-1672D2512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D6DE0A7-4B10-451B-866F-13FC5FD3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C8F5A94-C03E-4E7D-BC50-EC859699AC9F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17AC6AB-A5EE-45EE-933C-8DDE7C569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72022EF1-EEFB-44D1-9AC5-116FAEDD8EA4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74000DFE-6491-4166-B5A1-DB59FDC67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F4875F21-EEEF-4E2B-A380-5965407B4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C1DA075-B7D8-4ADF-B848-BEEA7CE29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7A1F457-B27E-46B3-A54B-45EBE1CCA750}"/>
                  </a:ext>
                </a:extLst>
              </p:cNvPr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5FBC894-EB92-4545-ADE3-2E1D289CBC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>
              <a:extLst>
                <a:ext uri="{FF2B5EF4-FFF2-40B4-BE49-F238E27FC236}">
                  <a16:creationId xmlns:a16="http://schemas.microsoft.com/office/drawing/2014/main" id="{63AAC035-FD3F-4AAF-94E0-68945223A8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AD262CE-E3BC-4B6F-9678-693C2F737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B3A5CCE-4F1F-4235-8550-C8212899FF8C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D8A70CD-0B3A-420B-825F-3D4D5FEFF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D5516B9-97A6-4C47-983D-424F1C78EF6E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24EB727-A63F-40C0-AB03-C2A75BB8B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23FD8A6-9678-45F6-8599-46679D44A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1A158A8-7D26-422E-83DE-C7F43954F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0682F85-A634-4075-B6EB-62F8206B98AC}"/>
                  </a:ext>
                </a:extLst>
              </p:cNvPr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07017C3-71A0-4A5B-A695-75BD9327FC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>
              <a:extLst>
                <a:ext uri="{FF2B5EF4-FFF2-40B4-BE49-F238E27FC236}">
                  <a16:creationId xmlns:a16="http://schemas.microsoft.com/office/drawing/2014/main" id="{D3700AE0-6F70-499F-90DA-5DF497CB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4DCEA38-53D4-49AA-82A9-72AA8E395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4EA293F-4A1E-49D2-9184-FB8743B7FC47}"/>
                  </a:ext>
                </a:extLst>
              </p:cNvPr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79D0BDD-4551-4650-BFFD-2C7E26180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B24FAD6-7A7D-48A0-9326-E78A0ABDF786}"/>
                  </a:ext>
                </a:extLst>
              </p:cNvPr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9DA379C2-FF74-4FE0-9986-1950FEB85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AA0D3855-448C-4D2B-9B22-D5DC3EE1A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F95D7C15-537C-434C-836B-48E82DE53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10B21-47E0-4048-8AE4-DB5DACECC9DB}"/>
                  </a:ext>
                </a:extLst>
              </p:cNvPr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7710331-1399-460D-87B4-3D16ADA6BE0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20E65AF1-83B8-4927-BA8C-273FCC11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39939" name="Picture 4" descr="underline_base">
            <a:extLst>
              <a:ext uri="{FF2B5EF4-FFF2-40B4-BE49-F238E27FC236}">
                <a16:creationId xmlns:a16="http://schemas.microsoft.com/office/drawing/2014/main" id="{7AFD6C58-3E56-4740-9FD3-6FA26310530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itle 41">
            <a:extLst>
              <a:ext uri="{FF2B5EF4-FFF2-40B4-BE49-F238E27FC236}">
                <a16:creationId xmlns:a16="http://schemas.microsoft.com/office/drawing/2014/main" id="{CC27C17B-A5D7-49A2-A8DB-CA13084F1C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8567738" cy="835025"/>
          </a:xfrm>
        </p:spPr>
        <p:txBody>
          <a:bodyPr/>
          <a:lstStyle/>
          <a:p>
            <a:pPr eaLnBrk="1" hangingPunct="1"/>
            <a:r>
              <a:rPr lang="en-US" altLang="en-US" sz="3600"/>
              <a:t>Access network: digital subscriber line </a:t>
            </a:r>
            <a:r>
              <a:rPr lang="en-US" altLang="en-US" sz="2800"/>
              <a:t>(DSL)</a:t>
            </a:r>
          </a:p>
        </p:txBody>
      </p:sp>
      <p:sp>
        <p:nvSpPr>
          <p:cNvPr id="39941" name="Freeform 3">
            <a:extLst>
              <a:ext uri="{FF2B5EF4-FFF2-40B4-BE49-F238E27FC236}">
                <a16:creationId xmlns:a16="http://schemas.microsoft.com/office/drawing/2014/main" id="{33CAF83D-1D2C-4B24-9C71-574B94A3B9F9}"/>
              </a:ext>
            </a:extLst>
          </p:cNvPr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2" name="Oval 9">
            <a:extLst>
              <a:ext uri="{FF2B5EF4-FFF2-40B4-BE49-F238E27FC236}">
                <a16:creationId xmlns:a16="http://schemas.microsoft.com/office/drawing/2014/main" id="{8D52A2DF-BBA7-4B36-9BCC-5E77867D8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3" name="Oval 12">
            <a:extLst>
              <a:ext uri="{FF2B5EF4-FFF2-40B4-BE49-F238E27FC236}">
                <a16:creationId xmlns:a16="http://schemas.microsoft.com/office/drawing/2014/main" id="{1F2CDE94-F038-48F0-8014-9BA74FB69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4" name="Line 15">
            <a:extLst>
              <a:ext uri="{FF2B5EF4-FFF2-40B4-BE49-F238E27FC236}">
                <a16:creationId xmlns:a16="http://schemas.microsoft.com/office/drawing/2014/main" id="{29527F48-7AAE-4197-A26E-6947321232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5" name="Line 16">
            <a:extLst>
              <a:ext uri="{FF2B5EF4-FFF2-40B4-BE49-F238E27FC236}">
                <a16:creationId xmlns:a16="http://schemas.microsoft.com/office/drawing/2014/main" id="{B0A8D045-D9A6-4E35-8591-A276F808A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6" name="Rectangle 44">
            <a:extLst>
              <a:ext uri="{FF2B5EF4-FFF2-40B4-BE49-F238E27FC236}">
                <a16:creationId xmlns:a16="http://schemas.microsoft.com/office/drawing/2014/main" id="{891594E7-35E7-4616-AAA0-66C8B5B90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7" name="Text Box 45">
            <a:extLst>
              <a:ext uri="{FF2B5EF4-FFF2-40B4-BE49-F238E27FC236}">
                <a16:creationId xmlns:a16="http://schemas.microsoft.com/office/drawing/2014/main" id="{792FBA77-B952-40AD-990F-987B39A65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central office</a:t>
            </a:r>
          </a:p>
        </p:txBody>
      </p:sp>
      <p:sp>
        <p:nvSpPr>
          <p:cNvPr id="39948" name="Line 14">
            <a:extLst>
              <a:ext uri="{FF2B5EF4-FFF2-40B4-BE49-F238E27FC236}">
                <a16:creationId xmlns:a16="http://schemas.microsoft.com/office/drawing/2014/main" id="{DACB5B85-A2F9-4F4A-BCFE-DA1D32E2F4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9" name="Text Box 17">
            <a:extLst>
              <a:ext uri="{FF2B5EF4-FFF2-40B4-BE49-F238E27FC236}">
                <a16:creationId xmlns:a16="http://schemas.microsoft.com/office/drawing/2014/main" id="{1984C040-DE9D-41A4-A892-F05093E1C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en-US" sz="1600"/>
              <a:t>network</a:t>
            </a:r>
          </a:p>
        </p:txBody>
      </p:sp>
      <p:grpSp>
        <p:nvGrpSpPr>
          <p:cNvPr id="39950" name="Group 108">
            <a:extLst>
              <a:ext uri="{FF2B5EF4-FFF2-40B4-BE49-F238E27FC236}">
                <a16:creationId xmlns:a16="http://schemas.microsoft.com/office/drawing/2014/main" id="{A0846194-76BB-4AA2-86F5-AD221C6ABC87}"/>
              </a:ext>
            </a:extLst>
          </p:cNvPr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39986" name="Freeform 109">
              <a:extLst>
                <a:ext uri="{FF2B5EF4-FFF2-40B4-BE49-F238E27FC236}">
                  <a16:creationId xmlns:a16="http://schemas.microsoft.com/office/drawing/2014/main" id="{4734709F-5B1C-4267-85D9-70E5A0A9D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Freeform 110">
              <a:extLst>
                <a:ext uri="{FF2B5EF4-FFF2-40B4-BE49-F238E27FC236}">
                  <a16:creationId xmlns:a16="http://schemas.microsoft.com/office/drawing/2014/main" id="{0579AA85-754D-4BB4-96FC-86A18E835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8" name="Line 111">
              <a:extLst>
                <a:ext uri="{FF2B5EF4-FFF2-40B4-BE49-F238E27FC236}">
                  <a16:creationId xmlns:a16="http://schemas.microsoft.com/office/drawing/2014/main" id="{CEF4A243-D2BC-4220-868B-E428475C37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9" name="Line 112">
              <a:extLst>
                <a:ext uri="{FF2B5EF4-FFF2-40B4-BE49-F238E27FC236}">
                  <a16:creationId xmlns:a16="http://schemas.microsoft.com/office/drawing/2014/main" id="{9068A355-FC7C-450D-BEA9-F08AA3F04F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90" name="Freeform 113">
              <a:extLst>
                <a:ext uri="{FF2B5EF4-FFF2-40B4-BE49-F238E27FC236}">
                  <a16:creationId xmlns:a16="http://schemas.microsoft.com/office/drawing/2014/main" id="{C48E229E-6CBF-4C73-99CB-DC841DF17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91" name="Freeform 114">
              <a:extLst>
                <a:ext uri="{FF2B5EF4-FFF2-40B4-BE49-F238E27FC236}">
                  <a16:creationId xmlns:a16="http://schemas.microsoft.com/office/drawing/2014/main" id="{B02B9339-2312-4714-BD75-ECAC84A44B8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51" name="Text Box 115">
            <a:extLst>
              <a:ext uri="{FF2B5EF4-FFF2-40B4-BE49-F238E27FC236}">
                <a16:creationId xmlns:a16="http://schemas.microsoft.com/office/drawing/2014/main" id="{A82AE1A7-BC29-4EC5-9460-2B78F0ACE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DSLAM</a:t>
            </a:r>
          </a:p>
        </p:txBody>
      </p:sp>
      <p:grpSp>
        <p:nvGrpSpPr>
          <p:cNvPr id="39952" name="Group 118">
            <a:extLst>
              <a:ext uri="{FF2B5EF4-FFF2-40B4-BE49-F238E27FC236}">
                <a16:creationId xmlns:a16="http://schemas.microsoft.com/office/drawing/2014/main" id="{E23B38ED-EA55-4C0D-B00E-79B6CFFFA84D}"/>
              </a:ext>
            </a:extLst>
          </p:cNvPr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39984" name="Rectangle 116">
              <a:extLst>
                <a:ext uri="{FF2B5EF4-FFF2-40B4-BE49-F238E27FC236}">
                  <a16:creationId xmlns:a16="http://schemas.microsoft.com/office/drawing/2014/main" id="{CFB45E96-8B38-42FE-B0CE-7708A89BC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5" name="AutoShape 117">
              <a:extLst>
                <a:ext uri="{FF2B5EF4-FFF2-40B4-BE49-F238E27FC236}">
                  <a16:creationId xmlns:a16="http://schemas.microsoft.com/office/drawing/2014/main" id="{533D1F69-F776-439B-8783-CD899E939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9953" name="Freeform 119">
            <a:extLst>
              <a:ext uri="{FF2B5EF4-FFF2-40B4-BE49-F238E27FC236}">
                <a16:creationId xmlns:a16="http://schemas.microsoft.com/office/drawing/2014/main" id="{E0AC5C6C-6A96-4B25-AAD7-B60AE94D395B}"/>
              </a:ext>
            </a:extLst>
          </p:cNvPr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120">
            <a:extLst>
              <a:ext uri="{FF2B5EF4-FFF2-40B4-BE49-F238E27FC236}">
                <a16:creationId xmlns:a16="http://schemas.microsoft.com/office/drawing/2014/main" id="{9C214680-9D1D-4D1A-A9EF-CC451A3638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Freeform 123">
            <a:extLst>
              <a:ext uri="{FF2B5EF4-FFF2-40B4-BE49-F238E27FC236}">
                <a16:creationId xmlns:a16="http://schemas.microsoft.com/office/drawing/2014/main" id="{E7C7B986-9A70-49BD-8EDB-97DA5652FD3A}"/>
              </a:ext>
            </a:extLst>
          </p:cNvPr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" name="Group 135">
            <a:extLst>
              <a:ext uri="{FF2B5EF4-FFF2-40B4-BE49-F238E27FC236}">
                <a16:creationId xmlns:a16="http://schemas.microsoft.com/office/drawing/2014/main" id="{84BDB0B0-F5AA-4466-A0A6-EA9A742ED5A9}"/>
              </a:ext>
            </a:extLst>
          </p:cNvPr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39982" name="Text Box 124">
              <a:extLst>
                <a:ext uri="{FF2B5EF4-FFF2-40B4-BE49-F238E27FC236}">
                  <a16:creationId xmlns:a16="http://schemas.microsoft.com/office/drawing/2014/main" id="{A893F454-0E3A-4941-8681-2B5F96E92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dedicated </a:t>
              </a:r>
              <a:r>
                <a:rPr lang="en-US" altLang="en-US" sz="1600" i="1"/>
                <a:t>line to central office</a:t>
              </a:r>
            </a:p>
          </p:txBody>
        </p:sp>
        <p:sp>
          <p:nvSpPr>
            <p:cNvPr id="39983" name="Line 125">
              <a:extLst>
                <a:ext uri="{FF2B5EF4-FFF2-40B4-BE49-F238E27FC236}">
                  <a16:creationId xmlns:a16="http://schemas.microsoft.com/office/drawing/2014/main" id="{D58C57DF-52F1-488E-B683-9645531ED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4384" name="Rectangle 52">
            <a:extLst>
              <a:ext uri="{FF2B5EF4-FFF2-40B4-BE49-F238E27FC236}">
                <a16:creationId xmlns:a16="http://schemas.microsoft.com/office/drawing/2014/main" id="{893D7371-CA85-41C6-96D3-42A7F1C74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95738"/>
            <a:ext cx="9118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en-US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use </a:t>
            </a: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existing</a:t>
            </a:r>
            <a:r>
              <a:rPr lang="en-US" altLang="en-US">
                <a:latin typeface="Gill Sans MT" panose="020B0502020104020203" pitchFamily="34" charset="0"/>
              </a:rPr>
              <a:t> telephone line to central office DSLAM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data over DSL phone line goes to Internet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>
            <a:extLst>
              <a:ext uri="{FF2B5EF4-FFF2-40B4-BE49-F238E27FC236}">
                <a16:creationId xmlns:a16="http://schemas.microsoft.com/office/drawing/2014/main" id="{A419742E-B758-4FE7-9CA7-F31085245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59" name="Line 7">
            <a:extLst>
              <a:ext uri="{FF2B5EF4-FFF2-40B4-BE49-F238E27FC236}">
                <a16:creationId xmlns:a16="http://schemas.microsoft.com/office/drawing/2014/main" id="{45DFD475-AACB-431F-8E5A-85C34E7D4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60" name="Text Box 39">
            <a:extLst>
              <a:ext uri="{FF2B5EF4-FFF2-40B4-BE49-F238E27FC236}">
                <a16:creationId xmlns:a16="http://schemas.microsoft.com/office/drawing/2014/main" id="{912E479B-DF84-4D69-9A4A-77FB67352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39961" name="Text Box 41">
            <a:extLst>
              <a:ext uri="{FF2B5EF4-FFF2-40B4-BE49-F238E27FC236}">
                <a16:creationId xmlns:a16="http://schemas.microsoft.com/office/drawing/2014/main" id="{4376053C-05F1-4813-AF53-062A2A080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39962" name="Group 94">
            <a:extLst>
              <a:ext uri="{FF2B5EF4-FFF2-40B4-BE49-F238E27FC236}">
                <a16:creationId xmlns:a16="http://schemas.microsoft.com/office/drawing/2014/main" id="{079DE645-BA17-422C-A31C-A2780D743A11}"/>
              </a:ext>
            </a:extLst>
          </p:cNvPr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39976" name="Rectangle 95">
              <a:extLst>
                <a:ext uri="{FF2B5EF4-FFF2-40B4-BE49-F238E27FC236}">
                  <a16:creationId xmlns:a16="http://schemas.microsoft.com/office/drawing/2014/main" id="{5C85201D-0F5C-48A7-AA71-A5AAA2082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7" name="Rectangle 96">
              <a:extLst>
                <a:ext uri="{FF2B5EF4-FFF2-40B4-BE49-F238E27FC236}">
                  <a16:creationId xmlns:a16="http://schemas.microsoft.com/office/drawing/2014/main" id="{96A79835-34AE-457F-A23B-4EA2BDA5B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8" name="Rectangle 97">
              <a:extLst>
                <a:ext uri="{FF2B5EF4-FFF2-40B4-BE49-F238E27FC236}">
                  <a16:creationId xmlns:a16="http://schemas.microsoft.com/office/drawing/2014/main" id="{8B35CCD8-E479-4A97-A8C3-039656351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9" name="Rectangle 98">
              <a:extLst>
                <a:ext uri="{FF2B5EF4-FFF2-40B4-BE49-F238E27FC236}">
                  <a16:creationId xmlns:a16="http://schemas.microsoft.com/office/drawing/2014/main" id="{D532762F-6BD8-4856-91BD-86781F446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0" name="Rectangle 99">
              <a:extLst>
                <a:ext uri="{FF2B5EF4-FFF2-40B4-BE49-F238E27FC236}">
                  <a16:creationId xmlns:a16="http://schemas.microsoft.com/office/drawing/2014/main" id="{26CE6B47-D036-4C54-92A3-70632E1A8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1" name="AutoShape 100">
              <a:extLst>
                <a:ext uri="{FF2B5EF4-FFF2-40B4-BE49-F238E27FC236}">
                  <a16:creationId xmlns:a16="http://schemas.microsoft.com/office/drawing/2014/main" id="{E28EDFC2-E5D0-45BD-9652-E7D346068A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63" name="AutoShape 102">
            <a:extLst>
              <a:ext uri="{FF2B5EF4-FFF2-40B4-BE49-F238E27FC236}">
                <a16:creationId xmlns:a16="http://schemas.microsoft.com/office/drawing/2014/main" id="{76B49449-1510-4429-8824-7AA318181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64" name="Rectangle 103">
            <a:extLst>
              <a:ext uri="{FF2B5EF4-FFF2-40B4-BE49-F238E27FC236}">
                <a16:creationId xmlns:a16="http://schemas.microsoft.com/office/drawing/2014/main" id="{9EB8C1C6-B7E8-436D-B754-951473A44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65" name="Freeform 104">
            <a:extLst>
              <a:ext uri="{FF2B5EF4-FFF2-40B4-BE49-F238E27FC236}">
                <a16:creationId xmlns:a16="http://schemas.microsoft.com/office/drawing/2014/main" id="{0B10BE06-A0BD-4A40-9740-8E8059DEEFF9}"/>
              </a:ext>
            </a:extLst>
          </p:cNvPr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9966" name="Object 3">
            <a:extLst>
              <a:ext uri="{FF2B5EF4-FFF2-40B4-BE49-F238E27FC236}">
                <a16:creationId xmlns:a16="http://schemas.microsoft.com/office/drawing/2014/main" id="{D2E87C7B-771D-42D8-90B2-ED8157E827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8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>
            <a:extLst>
              <a:ext uri="{FF2B5EF4-FFF2-40B4-BE49-F238E27FC236}">
                <a16:creationId xmlns:a16="http://schemas.microsoft.com/office/drawing/2014/main" id="{B8F0081F-BC2A-42AA-AC6D-C7B1EC5EC4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8" name="AutoShape 131">
            <a:extLst>
              <a:ext uri="{FF2B5EF4-FFF2-40B4-BE49-F238E27FC236}">
                <a16:creationId xmlns:a16="http://schemas.microsoft.com/office/drawing/2014/main" id="{0BF3ACF0-5BBE-4944-9797-E9BC41836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136">
            <a:extLst>
              <a:ext uri="{FF2B5EF4-FFF2-40B4-BE49-F238E27FC236}">
                <a16:creationId xmlns:a16="http://schemas.microsoft.com/office/drawing/2014/main" id="{D792A8FF-6CDE-43D5-96A7-4B1989FBC586}"/>
              </a:ext>
            </a:extLst>
          </p:cNvPr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39974" name="Line 132">
              <a:extLst>
                <a:ext uri="{FF2B5EF4-FFF2-40B4-BE49-F238E27FC236}">
                  <a16:creationId xmlns:a16="http://schemas.microsoft.com/office/drawing/2014/main" id="{0B305C6F-BF8B-4BF4-80AD-49FEA9F44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5" name="Text Box 133">
              <a:extLst>
                <a:ext uri="{FF2B5EF4-FFF2-40B4-BE49-F238E27FC236}">
                  <a16:creationId xmlns:a16="http://schemas.microsoft.com/office/drawing/2014/main" id="{17F090DD-3849-4F03-823C-8A2BCFD9D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multiplexer</a:t>
              </a:r>
            </a:p>
          </p:txBody>
        </p:sp>
      </p:grpSp>
      <p:grpSp>
        <p:nvGrpSpPr>
          <p:cNvPr id="39970" name="Group 141">
            <a:extLst>
              <a:ext uri="{FF2B5EF4-FFF2-40B4-BE49-F238E27FC236}">
                <a16:creationId xmlns:a16="http://schemas.microsoft.com/office/drawing/2014/main" id="{C83AA187-E39A-499A-92C1-A1D20948520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>
              <a:extLst>
                <a:ext uri="{FF2B5EF4-FFF2-40B4-BE49-F238E27FC236}">
                  <a16:creationId xmlns:a16="http://schemas.microsoft.com/office/drawing/2014/main" id="{1904A313-29F3-4522-960A-E460D1BE9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>
              <a:extLst>
                <a:ext uri="{FF2B5EF4-FFF2-40B4-BE49-F238E27FC236}">
                  <a16:creationId xmlns:a16="http://schemas.microsoft.com/office/drawing/2014/main" id="{CE813016-FF33-4D90-B7EC-CA2B41B4E3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9971" name="Slide Number Placeholder 3">
            <a:extLst>
              <a:ext uri="{FF2B5EF4-FFF2-40B4-BE49-F238E27FC236}">
                <a16:creationId xmlns:a16="http://schemas.microsoft.com/office/drawing/2014/main" id="{C0C9CC73-9098-44B5-A244-E916538D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C35AFE7-B7E2-485F-8A35-00EE6ED70E75}" type="slidenum">
              <a:rPr lang="en-US" altLang="en-US" sz="1200">
                <a:latin typeface="Tahoma" panose="020B0604030504040204" pitchFamily="34" charset="0"/>
              </a:rPr>
              <a:pPr/>
              <a:t>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Footer Placeholder 2">
            <a:extLst>
              <a:ext uri="{FF2B5EF4-FFF2-40B4-BE49-F238E27FC236}">
                <a16:creationId xmlns:a16="http://schemas.microsoft.com/office/drawing/2014/main" id="{B79C3A46-073F-4B26-98D3-E2D14425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0962" name="Title 41">
            <a:extLst>
              <a:ext uri="{FF2B5EF4-FFF2-40B4-BE49-F238E27FC236}">
                <a16:creationId xmlns:a16="http://schemas.microsoft.com/office/drawing/2014/main" id="{347F6321-8F08-4311-859B-3A44D6C53043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network: cable network</a:t>
            </a:r>
          </a:p>
        </p:txBody>
      </p:sp>
      <p:sp>
        <p:nvSpPr>
          <p:cNvPr id="40963" name="Rectangle 60">
            <a:extLst>
              <a:ext uri="{FF2B5EF4-FFF2-40B4-BE49-F238E27FC236}">
                <a16:creationId xmlns:a16="http://schemas.microsoft.com/office/drawing/2014/main" id="{BEE992E2-4A54-4F41-A23F-435646B64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4" name="Line 7">
            <a:extLst>
              <a:ext uri="{FF2B5EF4-FFF2-40B4-BE49-F238E27FC236}">
                <a16:creationId xmlns:a16="http://schemas.microsoft.com/office/drawing/2014/main" id="{969B6D60-1DC0-420A-A65D-8B2398574E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965" name="Text Box 39">
            <a:extLst>
              <a:ext uri="{FF2B5EF4-FFF2-40B4-BE49-F238E27FC236}">
                <a16:creationId xmlns:a16="http://schemas.microsoft.com/office/drawing/2014/main" id="{070B7C7A-298A-4953-9B1D-0A2338F14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0966" name="Text Box 41">
            <a:extLst>
              <a:ext uri="{FF2B5EF4-FFF2-40B4-BE49-F238E27FC236}">
                <a16:creationId xmlns:a16="http://schemas.microsoft.com/office/drawing/2014/main" id="{A030EFF4-097B-4E7B-A95C-A2FA73C4B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0967" name="Group 64">
            <a:extLst>
              <a:ext uri="{FF2B5EF4-FFF2-40B4-BE49-F238E27FC236}">
                <a16:creationId xmlns:a16="http://schemas.microsoft.com/office/drawing/2014/main" id="{8EBBA80A-4080-43B8-A136-E05ACCEBEEEC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1123" name="Rectangle 65">
              <a:extLst>
                <a:ext uri="{FF2B5EF4-FFF2-40B4-BE49-F238E27FC236}">
                  <a16:creationId xmlns:a16="http://schemas.microsoft.com/office/drawing/2014/main" id="{004AE9E6-2D3D-4A20-B798-3CEC47EEE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4" name="Rectangle 66">
              <a:extLst>
                <a:ext uri="{FF2B5EF4-FFF2-40B4-BE49-F238E27FC236}">
                  <a16:creationId xmlns:a16="http://schemas.microsoft.com/office/drawing/2014/main" id="{8E131F83-49BA-4EA7-807C-742EAA368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5" name="Rectangle 67">
              <a:extLst>
                <a:ext uri="{FF2B5EF4-FFF2-40B4-BE49-F238E27FC236}">
                  <a16:creationId xmlns:a16="http://schemas.microsoft.com/office/drawing/2014/main" id="{3E025A9E-4C7B-4CB3-A5CF-D64603BAD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6" name="Rectangle 68">
              <a:extLst>
                <a:ext uri="{FF2B5EF4-FFF2-40B4-BE49-F238E27FC236}">
                  <a16:creationId xmlns:a16="http://schemas.microsoft.com/office/drawing/2014/main" id="{4A999096-A0B0-471A-AD6A-226285808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7" name="Rectangle 69">
              <a:extLst>
                <a:ext uri="{FF2B5EF4-FFF2-40B4-BE49-F238E27FC236}">
                  <a16:creationId xmlns:a16="http://schemas.microsoft.com/office/drawing/2014/main" id="{171D6062-C468-4FF6-A536-53A2EEA4A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8" name="AutoShape 70">
              <a:extLst>
                <a:ext uri="{FF2B5EF4-FFF2-40B4-BE49-F238E27FC236}">
                  <a16:creationId xmlns:a16="http://schemas.microsoft.com/office/drawing/2014/main" id="{37604245-18DE-4C4A-A645-9D77D9090D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8" name="AutoShape 72">
            <a:extLst>
              <a:ext uri="{FF2B5EF4-FFF2-40B4-BE49-F238E27FC236}">
                <a16:creationId xmlns:a16="http://schemas.microsoft.com/office/drawing/2014/main" id="{665F15FF-C8C9-43EE-B0F6-DD9187CB5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9" name="Rectangle 73">
            <a:extLst>
              <a:ext uri="{FF2B5EF4-FFF2-40B4-BE49-F238E27FC236}">
                <a16:creationId xmlns:a16="http://schemas.microsoft.com/office/drawing/2014/main" id="{495823F3-54FE-4721-A281-F12F862C7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70" name="Freeform 74">
            <a:extLst>
              <a:ext uri="{FF2B5EF4-FFF2-40B4-BE49-F238E27FC236}">
                <a16:creationId xmlns:a16="http://schemas.microsoft.com/office/drawing/2014/main" id="{E923A068-F44A-4D83-B94E-0BD4F0FB6A6A}"/>
              </a:ext>
            </a:extLst>
          </p:cNvPr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Line 95">
            <a:extLst>
              <a:ext uri="{FF2B5EF4-FFF2-40B4-BE49-F238E27FC236}">
                <a16:creationId xmlns:a16="http://schemas.microsoft.com/office/drawing/2014/main" id="{5829C2D3-1E33-4ADD-A0D3-6A45CAAE42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72" name="Picture 96" descr="tv">
            <a:extLst>
              <a:ext uri="{FF2B5EF4-FFF2-40B4-BE49-F238E27FC236}">
                <a16:creationId xmlns:a16="http://schemas.microsoft.com/office/drawing/2014/main" id="{2EB08B32-B6BD-4E9A-8CF3-0C527A5F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>
            <a:extLst>
              <a:ext uri="{FF2B5EF4-FFF2-40B4-BE49-F238E27FC236}">
                <a16:creationId xmlns:a16="http://schemas.microsoft.com/office/drawing/2014/main" id="{CAB2A6D5-D9EA-49B2-B370-22123890B2E5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1107" name="AutoShape 111">
              <a:extLst>
                <a:ext uri="{FF2B5EF4-FFF2-40B4-BE49-F238E27FC236}">
                  <a16:creationId xmlns:a16="http://schemas.microsoft.com/office/drawing/2014/main" id="{FD102C2D-9C70-46FA-ADAC-0A40E75EA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108" name="Group 116">
              <a:extLst>
                <a:ext uri="{FF2B5EF4-FFF2-40B4-BE49-F238E27FC236}">
                  <a16:creationId xmlns:a16="http://schemas.microsoft.com/office/drawing/2014/main" id="{9579B9E7-9C33-4AE6-8458-B0D80EDB3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>
                <a:extLst>
                  <a:ext uri="{FF2B5EF4-FFF2-40B4-BE49-F238E27FC236}">
                    <a16:creationId xmlns:a16="http://schemas.microsoft.com/office/drawing/2014/main" id="{8CEBDD82-F7D6-4F8C-842A-0682EA768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0" name="Line 7">
                <a:extLst>
                  <a:ext uri="{FF2B5EF4-FFF2-40B4-BE49-F238E27FC236}">
                    <a16:creationId xmlns:a16="http://schemas.microsoft.com/office/drawing/2014/main" id="{275BC0E6-D324-4CE4-A1F8-A83479804A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111" name="Group 103">
                <a:extLst>
                  <a:ext uri="{FF2B5EF4-FFF2-40B4-BE49-F238E27FC236}">
                    <a16:creationId xmlns:a16="http://schemas.microsoft.com/office/drawing/2014/main" id="{0352D395-03CF-454A-8346-5EF53D16D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>
                  <a:extLst>
                    <a:ext uri="{FF2B5EF4-FFF2-40B4-BE49-F238E27FC236}">
                      <a16:creationId xmlns:a16="http://schemas.microsoft.com/office/drawing/2014/main" id="{9E40AFC8-D538-4CCA-B09E-862EC9AC53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8" name="Rectangle 105">
                  <a:extLst>
                    <a:ext uri="{FF2B5EF4-FFF2-40B4-BE49-F238E27FC236}">
                      <a16:creationId xmlns:a16="http://schemas.microsoft.com/office/drawing/2014/main" id="{02EDEBB7-68CC-43B1-99A9-94E9E8AEB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9" name="Rectangle 106">
                  <a:extLst>
                    <a:ext uri="{FF2B5EF4-FFF2-40B4-BE49-F238E27FC236}">
                      <a16:creationId xmlns:a16="http://schemas.microsoft.com/office/drawing/2014/main" id="{6A8161A7-8C99-4E66-85F1-135ED2529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0" name="Rectangle 107">
                  <a:extLst>
                    <a:ext uri="{FF2B5EF4-FFF2-40B4-BE49-F238E27FC236}">
                      <a16:creationId xmlns:a16="http://schemas.microsoft.com/office/drawing/2014/main" id="{795A7A0B-5B54-429C-8242-A4B9666026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1" name="Rectangle 108">
                  <a:extLst>
                    <a:ext uri="{FF2B5EF4-FFF2-40B4-BE49-F238E27FC236}">
                      <a16:creationId xmlns:a16="http://schemas.microsoft.com/office/drawing/2014/main" id="{49C5D5AB-DE0F-4D20-AFBE-921156D5B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2" name="AutoShape 109">
                  <a:extLst>
                    <a:ext uri="{FF2B5EF4-FFF2-40B4-BE49-F238E27FC236}">
                      <a16:creationId xmlns:a16="http://schemas.microsoft.com/office/drawing/2014/main" id="{2EA4D3DD-6BDD-44C4-A88A-F9810EBFA3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112" name="Picture 110" descr="desktop_computer_stylized_small">
                <a:extLst>
                  <a:ext uri="{FF2B5EF4-FFF2-40B4-BE49-F238E27FC236}">
                    <a16:creationId xmlns:a16="http://schemas.microsoft.com/office/drawing/2014/main" id="{7C65AD82-3E41-4ECC-9318-AF46012F4B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>
                <a:extLst>
                  <a:ext uri="{FF2B5EF4-FFF2-40B4-BE49-F238E27FC236}">
                    <a16:creationId xmlns:a16="http://schemas.microsoft.com/office/drawing/2014/main" id="{0EB5F977-AF25-44BB-A2E0-82F9CF793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4" name="Freeform 113">
                <a:extLst>
                  <a:ext uri="{FF2B5EF4-FFF2-40B4-BE49-F238E27FC236}">
                    <a16:creationId xmlns:a16="http://schemas.microsoft.com/office/drawing/2014/main" id="{D42B94DC-917A-4425-9FFA-794959254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15" name="Line 114">
                <a:extLst>
                  <a:ext uri="{FF2B5EF4-FFF2-40B4-BE49-F238E27FC236}">
                    <a16:creationId xmlns:a16="http://schemas.microsoft.com/office/drawing/2014/main" id="{12AC16FB-A8A0-4F18-9A5D-1AB849F13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16" name="Picture 115" descr="tv">
                <a:extLst>
                  <a:ext uri="{FF2B5EF4-FFF2-40B4-BE49-F238E27FC236}">
                    <a16:creationId xmlns:a16="http://schemas.microsoft.com/office/drawing/2014/main" id="{8E32A125-3E0A-47F5-B1E9-3C6E5E53F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>
            <a:extLst>
              <a:ext uri="{FF2B5EF4-FFF2-40B4-BE49-F238E27FC236}">
                <a16:creationId xmlns:a16="http://schemas.microsoft.com/office/drawing/2014/main" id="{AC0F1C6A-4AB4-4386-A551-386D603BA9F6}"/>
              </a:ext>
            </a:extLst>
          </p:cNvPr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1091" name="AutoShape 119">
              <a:extLst>
                <a:ext uri="{FF2B5EF4-FFF2-40B4-BE49-F238E27FC236}">
                  <a16:creationId xmlns:a16="http://schemas.microsoft.com/office/drawing/2014/main" id="{14D0A1EE-C7F5-46BA-9EC0-F2BBC4EA8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92" name="Group 120">
              <a:extLst>
                <a:ext uri="{FF2B5EF4-FFF2-40B4-BE49-F238E27FC236}">
                  <a16:creationId xmlns:a16="http://schemas.microsoft.com/office/drawing/2014/main" id="{7D089346-6681-4296-AD81-D51A2D7D5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>
                <a:extLst>
                  <a:ext uri="{FF2B5EF4-FFF2-40B4-BE49-F238E27FC236}">
                    <a16:creationId xmlns:a16="http://schemas.microsoft.com/office/drawing/2014/main" id="{0738FC99-1E7C-473A-81B6-93F429A49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4" name="Line 7">
                <a:extLst>
                  <a:ext uri="{FF2B5EF4-FFF2-40B4-BE49-F238E27FC236}">
                    <a16:creationId xmlns:a16="http://schemas.microsoft.com/office/drawing/2014/main" id="{38308741-4CD0-4DA6-9F2E-E4C5B665A9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95" name="Group 123">
                <a:extLst>
                  <a:ext uri="{FF2B5EF4-FFF2-40B4-BE49-F238E27FC236}">
                    <a16:creationId xmlns:a16="http://schemas.microsoft.com/office/drawing/2014/main" id="{1DF370B5-A6A7-4520-A76A-2865B54C53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>
                  <a:extLst>
                    <a:ext uri="{FF2B5EF4-FFF2-40B4-BE49-F238E27FC236}">
                      <a16:creationId xmlns:a16="http://schemas.microsoft.com/office/drawing/2014/main" id="{93111F9D-5B0C-4A44-AE91-81489E4E3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2" name="Rectangle 125">
                  <a:extLst>
                    <a:ext uri="{FF2B5EF4-FFF2-40B4-BE49-F238E27FC236}">
                      <a16:creationId xmlns:a16="http://schemas.microsoft.com/office/drawing/2014/main" id="{49189D05-C65E-4D46-82D8-85EB11466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3" name="Rectangle 126">
                  <a:extLst>
                    <a:ext uri="{FF2B5EF4-FFF2-40B4-BE49-F238E27FC236}">
                      <a16:creationId xmlns:a16="http://schemas.microsoft.com/office/drawing/2014/main" id="{3483DA69-1C24-4BFE-8C93-C96115362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4" name="Rectangle 127">
                  <a:extLst>
                    <a:ext uri="{FF2B5EF4-FFF2-40B4-BE49-F238E27FC236}">
                      <a16:creationId xmlns:a16="http://schemas.microsoft.com/office/drawing/2014/main" id="{B0BE3F01-D0AC-43FA-83E8-DF37006FC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5" name="Rectangle 128">
                  <a:extLst>
                    <a:ext uri="{FF2B5EF4-FFF2-40B4-BE49-F238E27FC236}">
                      <a16:creationId xmlns:a16="http://schemas.microsoft.com/office/drawing/2014/main" id="{B91CDB85-342C-4737-9DDB-164C5E5E9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6" name="AutoShape 129">
                  <a:extLst>
                    <a:ext uri="{FF2B5EF4-FFF2-40B4-BE49-F238E27FC236}">
                      <a16:creationId xmlns:a16="http://schemas.microsoft.com/office/drawing/2014/main" id="{DA93E266-AAA6-4878-97A7-AB150CEC2C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96" name="Picture 130" descr="desktop_computer_stylized_small">
                <a:extLst>
                  <a:ext uri="{FF2B5EF4-FFF2-40B4-BE49-F238E27FC236}">
                    <a16:creationId xmlns:a16="http://schemas.microsoft.com/office/drawing/2014/main" id="{F84DFF21-74AD-4C96-89FA-09D79788F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>
                <a:extLst>
                  <a:ext uri="{FF2B5EF4-FFF2-40B4-BE49-F238E27FC236}">
                    <a16:creationId xmlns:a16="http://schemas.microsoft.com/office/drawing/2014/main" id="{3F6C29C2-0E85-4838-9CAB-711A7FE73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8" name="Freeform 132">
                <a:extLst>
                  <a:ext uri="{FF2B5EF4-FFF2-40B4-BE49-F238E27FC236}">
                    <a16:creationId xmlns:a16="http://schemas.microsoft.com/office/drawing/2014/main" id="{338BBB5F-51EA-4000-9968-206F98EA5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9" name="Line 133">
                <a:extLst>
                  <a:ext uri="{FF2B5EF4-FFF2-40B4-BE49-F238E27FC236}">
                    <a16:creationId xmlns:a16="http://schemas.microsoft.com/office/drawing/2014/main" id="{2191736E-96DC-469E-939B-A22BE54C3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00" name="Picture 134" descr="tv">
                <a:extLst>
                  <a:ext uri="{FF2B5EF4-FFF2-40B4-BE49-F238E27FC236}">
                    <a16:creationId xmlns:a16="http://schemas.microsoft.com/office/drawing/2014/main" id="{F57AADDC-A8CC-4E70-887E-0A2FAA1716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>
            <a:extLst>
              <a:ext uri="{FF2B5EF4-FFF2-40B4-BE49-F238E27FC236}">
                <a16:creationId xmlns:a16="http://schemas.microsoft.com/office/drawing/2014/main" id="{CD82F7E4-F356-4ACD-9F06-C98356AE58BA}"/>
              </a:ext>
            </a:extLst>
          </p:cNvPr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1075" name="AutoShape 136">
              <a:extLst>
                <a:ext uri="{FF2B5EF4-FFF2-40B4-BE49-F238E27FC236}">
                  <a16:creationId xmlns:a16="http://schemas.microsoft.com/office/drawing/2014/main" id="{67EFF38B-6EDA-4370-AA9D-AE7639BA6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76" name="Group 137">
              <a:extLst>
                <a:ext uri="{FF2B5EF4-FFF2-40B4-BE49-F238E27FC236}">
                  <a16:creationId xmlns:a16="http://schemas.microsoft.com/office/drawing/2014/main" id="{A35091C1-35C6-4057-A880-00508F1F93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>
                <a:extLst>
                  <a:ext uri="{FF2B5EF4-FFF2-40B4-BE49-F238E27FC236}">
                    <a16:creationId xmlns:a16="http://schemas.microsoft.com/office/drawing/2014/main" id="{58EBB089-AF7E-499A-867F-77587C5BC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78" name="Line 7">
                <a:extLst>
                  <a:ext uri="{FF2B5EF4-FFF2-40B4-BE49-F238E27FC236}">
                    <a16:creationId xmlns:a16="http://schemas.microsoft.com/office/drawing/2014/main" id="{5FA93F37-B5D4-442D-89D1-E2374D06D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79" name="Group 140">
                <a:extLst>
                  <a:ext uri="{FF2B5EF4-FFF2-40B4-BE49-F238E27FC236}">
                    <a16:creationId xmlns:a16="http://schemas.microsoft.com/office/drawing/2014/main" id="{A0BEE8B4-AAC8-4632-A056-8EB31A7822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>
                  <a:extLst>
                    <a:ext uri="{FF2B5EF4-FFF2-40B4-BE49-F238E27FC236}">
                      <a16:creationId xmlns:a16="http://schemas.microsoft.com/office/drawing/2014/main" id="{A07B3709-67EA-49B1-9BB0-B118674031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6" name="Rectangle 142">
                  <a:extLst>
                    <a:ext uri="{FF2B5EF4-FFF2-40B4-BE49-F238E27FC236}">
                      <a16:creationId xmlns:a16="http://schemas.microsoft.com/office/drawing/2014/main" id="{4AEE8A4A-0375-4CDD-80B0-6F7BC581B3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7" name="Rectangle 143">
                  <a:extLst>
                    <a:ext uri="{FF2B5EF4-FFF2-40B4-BE49-F238E27FC236}">
                      <a16:creationId xmlns:a16="http://schemas.microsoft.com/office/drawing/2014/main" id="{A6C005C0-22E3-4DDE-99FC-4DC3840BD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8" name="Rectangle 144">
                  <a:extLst>
                    <a:ext uri="{FF2B5EF4-FFF2-40B4-BE49-F238E27FC236}">
                      <a16:creationId xmlns:a16="http://schemas.microsoft.com/office/drawing/2014/main" id="{1D5A34ED-8045-4DC6-91A9-E0AAC26998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9" name="Rectangle 145">
                  <a:extLst>
                    <a:ext uri="{FF2B5EF4-FFF2-40B4-BE49-F238E27FC236}">
                      <a16:creationId xmlns:a16="http://schemas.microsoft.com/office/drawing/2014/main" id="{680DB4B7-9B3E-4C40-BE5E-2987DCD3E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90" name="AutoShape 146">
                  <a:extLst>
                    <a:ext uri="{FF2B5EF4-FFF2-40B4-BE49-F238E27FC236}">
                      <a16:creationId xmlns:a16="http://schemas.microsoft.com/office/drawing/2014/main" id="{AF19FC48-95B1-4CBD-8653-3003D9D189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80" name="Picture 147" descr="desktop_computer_stylized_small">
                <a:extLst>
                  <a:ext uri="{FF2B5EF4-FFF2-40B4-BE49-F238E27FC236}">
                    <a16:creationId xmlns:a16="http://schemas.microsoft.com/office/drawing/2014/main" id="{8F90DFD8-47B5-434A-881B-3465421F2F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>
                <a:extLst>
                  <a:ext uri="{FF2B5EF4-FFF2-40B4-BE49-F238E27FC236}">
                    <a16:creationId xmlns:a16="http://schemas.microsoft.com/office/drawing/2014/main" id="{28F47647-4823-4FF6-851B-396CA33CD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82" name="Freeform 149">
                <a:extLst>
                  <a:ext uri="{FF2B5EF4-FFF2-40B4-BE49-F238E27FC236}">
                    <a16:creationId xmlns:a16="http://schemas.microsoft.com/office/drawing/2014/main" id="{C243EE63-147D-461C-B25E-6CE2B298E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3" name="Line 150">
                <a:extLst>
                  <a:ext uri="{FF2B5EF4-FFF2-40B4-BE49-F238E27FC236}">
                    <a16:creationId xmlns:a16="http://schemas.microsoft.com/office/drawing/2014/main" id="{275180F8-B95F-4F22-B94D-ED1663898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84" name="Picture 151" descr="tv">
                <a:extLst>
                  <a:ext uri="{FF2B5EF4-FFF2-40B4-BE49-F238E27FC236}">
                    <a16:creationId xmlns:a16="http://schemas.microsoft.com/office/drawing/2014/main" id="{1CB21760-778E-4DF7-92EF-8A3A3105CC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>
            <a:extLst>
              <a:ext uri="{FF2B5EF4-FFF2-40B4-BE49-F238E27FC236}">
                <a16:creationId xmlns:a16="http://schemas.microsoft.com/office/drawing/2014/main" id="{122C5219-EA10-4F23-8604-BD3BEE1C7F0B}"/>
              </a:ext>
            </a:extLst>
          </p:cNvPr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1059" name="AutoShape 153">
              <a:extLst>
                <a:ext uri="{FF2B5EF4-FFF2-40B4-BE49-F238E27FC236}">
                  <a16:creationId xmlns:a16="http://schemas.microsoft.com/office/drawing/2014/main" id="{01DA7138-C12F-4FCB-827A-4EDF4DD38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60" name="Group 154">
              <a:extLst>
                <a:ext uri="{FF2B5EF4-FFF2-40B4-BE49-F238E27FC236}">
                  <a16:creationId xmlns:a16="http://schemas.microsoft.com/office/drawing/2014/main" id="{B0100364-C8B8-422E-A0EB-9DBE6E1ED5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>
                <a:extLst>
                  <a:ext uri="{FF2B5EF4-FFF2-40B4-BE49-F238E27FC236}">
                    <a16:creationId xmlns:a16="http://schemas.microsoft.com/office/drawing/2014/main" id="{09154D68-2C2F-4278-8C69-6BA45D6D5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2" name="Line 7">
                <a:extLst>
                  <a:ext uri="{FF2B5EF4-FFF2-40B4-BE49-F238E27FC236}">
                    <a16:creationId xmlns:a16="http://schemas.microsoft.com/office/drawing/2014/main" id="{01CDAB18-5DF5-4134-8437-36D4BB1EF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63" name="Group 157">
                <a:extLst>
                  <a:ext uri="{FF2B5EF4-FFF2-40B4-BE49-F238E27FC236}">
                    <a16:creationId xmlns:a16="http://schemas.microsoft.com/office/drawing/2014/main" id="{52AB46D0-CB09-4049-98BC-FA3AAB8697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>
                  <a:extLst>
                    <a:ext uri="{FF2B5EF4-FFF2-40B4-BE49-F238E27FC236}">
                      <a16:creationId xmlns:a16="http://schemas.microsoft.com/office/drawing/2014/main" id="{CE782363-376A-4350-A7D2-AAF0760946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0" name="Rectangle 159">
                  <a:extLst>
                    <a:ext uri="{FF2B5EF4-FFF2-40B4-BE49-F238E27FC236}">
                      <a16:creationId xmlns:a16="http://schemas.microsoft.com/office/drawing/2014/main" id="{2ECEB497-399B-45D2-BE00-743D3379C9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1" name="Rectangle 160">
                  <a:extLst>
                    <a:ext uri="{FF2B5EF4-FFF2-40B4-BE49-F238E27FC236}">
                      <a16:creationId xmlns:a16="http://schemas.microsoft.com/office/drawing/2014/main" id="{7FF36083-5C74-4785-8B59-8EC46624A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2" name="Rectangle 161">
                  <a:extLst>
                    <a:ext uri="{FF2B5EF4-FFF2-40B4-BE49-F238E27FC236}">
                      <a16:creationId xmlns:a16="http://schemas.microsoft.com/office/drawing/2014/main" id="{50EC1FFF-6C26-4CA0-B66B-F244589889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3" name="Rectangle 162">
                  <a:extLst>
                    <a:ext uri="{FF2B5EF4-FFF2-40B4-BE49-F238E27FC236}">
                      <a16:creationId xmlns:a16="http://schemas.microsoft.com/office/drawing/2014/main" id="{F7F8ED81-9601-4292-ABFB-9D454B9B4C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4" name="AutoShape 163">
                  <a:extLst>
                    <a:ext uri="{FF2B5EF4-FFF2-40B4-BE49-F238E27FC236}">
                      <a16:creationId xmlns:a16="http://schemas.microsoft.com/office/drawing/2014/main" id="{9F4922A5-C1F9-4E8A-8DB0-78D8880C0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64" name="Picture 164" descr="desktop_computer_stylized_small">
                <a:extLst>
                  <a:ext uri="{FF2B5EF4-FFF2-40B4-BE49-F238E27FC236}">
                    <a16:creationId xmlns:a16="http://schemas.microsoft.com/office/drawing/2014/main" id="{6F18B31C-0ACE-4A37-ACA9-3E5005B46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>
                <a:extLst>
                  <a:ext uri="{FF2B5EF4-FFF2-40B4-BE49-F238E27FC236}">
                    <a16:creationId xmlns:a16="http://schemas.microsoft.com/office/drawing/2014/main" id="{6327711F-DF4F-49F7-8E05-F4C5A066F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6" name="Freeform 166">
                <a:extLst>
                  <a:ext uri="{FF2B5EF4-FFF2-40B4-BE49-F238E27FC236}">
                    <a16:creationId xmlns:a16="http://schemas.microsoft.com/office/drawing/2014/main" id="{5FBE0AD5-315E-4BC2-9F75-DEE0BE7D8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7" name="Line 167">
                <a:extLst>
                  <a:ext uri="{FF2B5EF4-FFF2-40B4-BE49-F238E27FC236}">
                    <a16:creationId xmlns:a16="http://schemas.microsoft.com/office/drawing/2014/main" id="{19EF757B-2C33-4F15-9615-B44472BEE2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68" name="Picture 168" descr="tv">
                <a:extLst>
                  <a:ext uri="{FF2B5EF4-FFF2-40B4-BE49-F238E27FC236}">
                    <a16:creationId xmlns:a16="http://schemas.microsoft.com/office/drawing/2014/main" id="{D731F914-B186-4C64-98B2-1566C1624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>
            <a:extLst>
              <a:ext uri="{FF2B5EF4-FFF2-40B4-BE49-F238E27FC236}">
                <a16:creationId xmlns:a16="http://schemas.microsoft.com/office/drawing/2014/main" id="{A7766335-BA45-49DF-8504-9A5958195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978" name="Group 170">
            <a:extLst>
              <a:ext uri="{FF2B5EF4-FFF2-40B4-BE49-F238E27FC236}">
                <a16:creationId xmlns:a16="http://schemas.microsoft.com/office/drawing/2014/main" id="{61E6C209-16E4-4672-82D4-EBA26B264824}"/>
              </a:ext>
            </a:extLst>
          </p:cNvPr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1043" name="AutoShape 171">
              <a:extLst>
                <a:ext uri="{FF2B5EF4-FFF2-40B4-BE49-F238E27FC236}">
                  <a16:creationId xmlns:a16="http://schemas.microsoft.com/office/drawing/2014/main" id="{BEC0CD41-DAAA-451C-9750-50E618691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44" name="Group 172">
              <a:extLst>
                <a:ext uri="{FF2B5EF4-FFF2-40B4-BE49-F238E27FC236}">
                  <a16:creationId xmlns:a16="http://schemas.microsoft.com/office/drawing/2014/main" id="{9729B757-A14F-4567-9D30-0F8CBAE8C5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>
                <a:extLst>
                  <a:ext uri="{FF2B5EF4-FFF2-40B4-BE49-F238E27FC236}">
                    <a16:creationId xmlns:a16="http://schemas.microsoft.com/office/drawing/2014/main" id="{FD6F023A-C631-4E09-AFE8-2DE9D0324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46" name="Line 7">
                <a:extLst>
                  <a:ext uri="{FF2B5EF4-FFF2-40B4-BE49-F238E27FC236}">
                    <a16:creationId xmlns:a16="http://schemas.microsoft.com/office/drawing/2014/main" id="{D3709E47-3B2E-4C7C-B55C-C83F30FCA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47" name="Group 175">
                <a:extLst>
                  <a:ext uri="{FF2B5EF4-FFF2-40B4-BE49-F238E27FC236}">
                    <a16:creationId xmlns:a16="http://schemas.microsoft.com/office/drawing/2014/main" id="{3A9EC3E2-A921-4B03-B71D-0FA7A9163C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>
                  <a:extLst>
                    <a:ext uri="{FF2B5EF4-FFF2-40B4-BE49-F238E27FC236}">
                      <a16:creationId xmlns:a16="http://schemas.microsoft.com/office/drawing/2014/main" id="{C5F00458-B663-40F5-BDBA-4F798BB7E2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4" name="Rectangle 177">
                  <a:extLst>
                    <a:ext uri="{FF2B5EF4-FFF2-40B4-BE49-F238E27FC236}">
                      <a16:creationId xmlns:a16="http://schemas.microsoft.com/office/drawing/2014/main" id="{CC0332DE-4D9F-4C82-9C21-0271B4331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5" name="Rectangle 178">
                  <a:extLst>
                    <a:ext uri="{FF2B5EF4-FFF2-40B4-BE49-F238E27FC236}">
                      <a16:creationId xmlns:a16="http://schemas.microsoft.com/office/drawing/2014/main" id="{AC32EECD-FC61-4726-AE25-15DD87372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6" name="Rectangle 179">
                  <a:extLst>
                    <a:ext uri="{FF2B5EF4-FFF2-40B4-BE49-F238E27FC236}">
                      <a16:creationId xmlns:a16="http://schemas.microsoft.com/office/drawing/2014/main" id="{DF9C0B71-B581-45C6-B579-81D29755D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7" name="Rectangle 180">
                  <a:extLst>
                    <a:ext uri="{FF2B5EF4-FFF2-40B4-BE49-F238E27FC236}">
                      <a16:creationId xmlns:a16="http://schemas.microsoft.com/office/drawing/2014/main" id="{78364454-09B7-430E-9091-D3E942CCF2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8" name="AutoShape 181">
                  <a:extLst>
                    <a:ext uri="{FF2B5EF4-FFF2-40B4-BE49-F238E27FC236}">
                      <a16:creationId xmlns:a16="http://schemas.microsoft.com/office/drawing/2014/main" id="{A166F61D-444E-431A-8E81-43896A74E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48" name="Picture 182" descr="desktop_computer_stylized_small">
                <a:extLst>
                  <a:ext uri="{FF2B5EF4-FFF2-40B4-BE49-F238E27FC236}">
                    <a16:creationId xmlns:a16="http://schemas.microsoft.com/office/drawing/2014/main" id="{65C671A2-08DA-404F-BD96-38F5C9BAF8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>
                <a:extLst>
                  <a:ext uri="{FF2B5EF4-FFF2-40B4-BE49-F238E27FC236}">
                    <a16:creationId xmlns:a16="http://schemas.microsoft.com/office/drawing/2014/main" id="{AF024D59-032E-4194-A84D-09A4E4E2A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0" name="Freeform 184">
                <a:extLst>
                  <a:ext uri="{FF2B5EF4-FFF2-40B4-BE49-F238E27FC236}">
                    <a16:creationId xmlns:a16="http://schemas.microsoft.com/office/drawing/2014/main" id="{0B0D541C-0770-4B48-897C-124CDBB89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51" name="Line 185">
                <a:extLst>
                  <a:ext uri="{FF2B5EF4-FFF2-40B4-BE49-F238E27FC236}">
                    <a16:creationId xmlns:a16="http://schemas.microsoft.com/office/drawing/2014/main" id="{00850439-F81C-4683-8D1A-EC593A504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52" name="Picture 186" descr="tv">
                <a:extLst>
                  <a:ext uri="{FF2B5EF4-FFF2-40B4-BE49-F238E27FC236}">
                    <a16:creationId xmlns:a16="http://schemas.microsoft.com/office/drawing/2014/main" id="{87A45BC9-BFCC-4EA1-8D8C-543780EF0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>
            <a:extLst>
              <a:ext uri="{FF2B5EF4-FFF2-40B4-BE49-F238E27FC236}">
                <a16:creationId xmlns:a16="http://schemas.microsoft.com/office/drawing/2014/main" id="{831CE546-F41C-4839-A029-633376439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40980" name="Line 205">
            <a:extLst>
              <a:ext uri="{FF2B5EF4-FFF2-40B4-BE49-F238E27FC236}">
                <a16:creationId xmlns:a16="http://schemas.microsoft.com/office/drawing/2014/main" id="{B07266DE-852B-48F9-B77A-33A4B61FE7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Line 206">
            <a:extLst>
              <a:ext uri="{FF2B5EF4-FFF2-40B4-BE49-F238E27FC236}">
                <a16:creationId xmlns:a16="http://schemas.microsoft.com/office/drawing/2014/main" id="{6480835D-B821-4EEB-8E56-8D732938BB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2" name="Line 207">
            <a:extLst>
              <a:ext uri="{FF2B5EF4-FFF2-40B4-BE49-F238E27FC236}">
                <a16:creationId xmlns:a16="http://schemas.microsoft.com/office/drawing/2014/main" id="{9D96101B-4AD0-43F4-83CD-7493980633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3" name="Freeform 208">
            <a:extLst>
              <a:ext uri="{FF2B5EF4-FFF2-40B4-BE49-F238E27FC236}">
                <a16:creationId xmlns:a16="http://schemas.microsoft.com/office/drawing/2014/main" id="{158ADC30-8A4A-40FD-909D-94249593B3C1}"/>
              </a:ext>
            </a:extLst>
          </p:cNvPr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Freeform 209">
            <a:extLst>
              <a:ext uri="{FF2B5EF4-FFF2-40B4-BE49-F238E27FC236}">
                <a16:creationId xmlns:a16="http://schemas.microsoft.com/office/drawing/2014/main" id="{19FB890D-C7CD-4858-AA59-51DE54E7FE95}"/>
              </a:ext>
            </a:extLst>
          </p:cNvPr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5" name="Rectangle 44">
            <a:extLst>
              <a:ext uri="{FF2B5EF4-FFF2-40B4-BE49-F238E27FC236}">
                <a16:creationId xmlns:a16="http://schemas.microsoft.com/office/drawing/2014/main" id="{389F4D69-FE5B-459D-A169-790097E84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86" name="Text Box 45">
            <a:extLst>
              <a:ext uri="{FF2B5EF4-FFF2-40B4-BE49-F238E27FC236}">
                <a16:creationId xmlns:a16="http://schemas.microsoft.com/office/drawing/2014/main" id="{D70A142D-19BF-46CF-A0C4-2DA48CEDA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0987" name="Freeform 216">
            <a:extLst>
              <a:ext uri="{FF2B5EF4-FFF2-40B4-BE49-F238E27FC236}">
                <a16:creationId xmlns:a16="http://schemas.microsoft.com/office/drawing/2014/main" id="{824D056A-6D9B-464E-A926-1B8715E00854}"/>
              </a:ext>
            </a:extLst>
          </p:cNvPr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Freeform 217">
            <a:extLst>
              <a:ext uri="{FF2B5EF4-FFF2-40B4-BE49-F238E27FC236}">
                <a16:creationId xmlns:a16="http://schemas.microsoft.com/office/drawing/2014/main" id="{8C490019-E4D3-411E-B927-675094B1F1BB}"/>
              </a:ext>
            </a:extLst>
          </p:cNvPr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Line 218">
            <a:extLst>
              <a:ext uri="{FF2B5EF4-FFF2-40B4-BE49-F238E27FC236}">
                <a16:creationId xmlns:a16="http://schemas.microsoft.com/office/drawing/2014/main" id="{547552C1-A3A7-4170-8441-6D4D5E37F0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Line 219">
            <a:extLst>
              <a:ext uri="{FF2B5EF4-FFF2-40B4-BE49-F238E27FC236}">
                <a16:creationId xmlns:a16="http://schemas.microsoft.com/office/drawing/2014/main" id="{1E89398A-3F74-4F03-97A3-F18DF152DC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1" name="Freeform 220">
            <a:extLst>
              <a:ext uri="{FF2B5EF4-FFF2-40B4-BE49-F238E27FC236}">
                <a16:creationId xmlns:a16="http://schemas.microsoft.com/office/drawing/2014/main" id="{E7335ABB-40F5-4208-A0A2-A99AA2515470}"/>
              </a:ext>
            </a:extLst>
          </p:cNvPr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2" name="Freeform 221">
            <a:extLst>
              <a:ext uri="{FF2B5EF4-FFF2-40B4-BE49-F238E27FC236}">
                <a16:creationId xmlns:a16="http://schemas.microsoft.com/office/drawing/2014/main" id="{4818E3E7-A0C2-438B-AED7-2D42BF0C320A}"/>
              </a:ext>
            </a:extLst>
          </p:cNvPr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AutoShape 225">
            <a:extLst>
              <a:ext uri="{FF2B5EF4-FFF2-40B4-BE49-F238E27FC236}">
                <a16:creationId xmlns:a16="http://schemas.microsoft.com/office/drawing/2014/main" id="{4AFC644D-109C-4043-9A85-D448E8977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5D370C2-BD46-4F4B-B52B-1D3C2D3C68D4}"/>
              </a:ext>
            </a:extLst>
          </p:cNvPr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41039" name="Line 38">
              <a:extLst>
                <a:ext uri="{FF2B5EF4-FFF2-40B4-BE49-F238E27FC236}">
                  <a16:creationId xmlns:a16="http://schemas.microsoft.com/office/drawing/2014/main" id="{98DE4142-BED2-422F-BC60-D7E786F9EF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0" name="Freeform 39">
              <a:extLst>
                <a:ext uri="{FF2B5EF4-FFF2-40B4-BE49-F238E27FC236}">
                  <a16:creationId xmlns:a16="http://schemas.microsoft.com/office/drawing/2014/main" id="{03C1CFEA-125E-4892-B086-214CCEDA3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1" name="Freeform 40">
              <a:extLst>
                <a:ext uri="{FF2B5EF4-FFF2-40B4-BE49-F238E27FC236}">
                  <a16:creationId xmlns:a16="http://schemas.microsoft.com/office/drawing/2014/main" id="{13194AA4-50CA-4C88-9CD1-99FC1C899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2" name="Line 41">
              <a:extLst>
                <a:ext uri="{FF2B5EF4-FFF2-40B4-BE49-F238E27FC236}">
                  <a16:creationId xmlns:a16="http://schemas.microsoft.com/office/drawing/2014/main" id="{E868A893-03E6-49E6-B6BD-23F08720F3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2">
            <a:extLst>
              <a:ext uri="{FF2B5EF4-FFF2-40B4-BE49-F238E27FC236}">
                <a16:creationId xmlns:a16="http://schemas.microsoft.com/office/drawing/2014/main" id="{8BC1121E-EB01-4987-975D-9148CA7E079E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41009" name="Text Box 43">
              <a:extLst>
                <a:ext uri="{FF2B5EF4-FFF2-40B4-BE49-F238E27FC236}">
                  <a16:creationId xmlns:a16="http://schemas.microsoft.com/office/drawing/2014/main" id="{7AB60BE6-49CD-42BC-BF2B-D0ADD67EF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/>
                <a:t>Channels</a:t>
              </a:r>
            </a:p>
          </p:txBody>
        </p:sp>
        <p:sp>
          <p:nvSpPr>
            <p:cNvPr id="41010" name="Line 44">
              <a:extLst>
                <a:ext uri="{FF2B5EF4-FFF2-40B4-BE49-F238E27FC236}">
                  <a16:creationId xmlns:a16="http://schemas.microsoft.com/office/drawing/2014/main" id="{613CB7FF-3792-4E4D-BE21-A88A86AE8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1" name="Line 45">
              <a:extLst>
                <a:ext uri="{FF2B5EF4-FFF2-40B4-BE49-F238E27FC236}">
                  <a16:creationId xmlns:a16="http://schemas.microsoft.com/office/drawing/2014/main" id="{EEE1FBC4-10D0-45E6-9404-2F7EDDCEB5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2" name="Text Box 46">
              <a:extLst>
                <a:ext uri="{FF2B5EF4-FFF2-40B4-BE49-F238E27FC236}">
                  <a16:creationId xmlns:a16="http://schemas.microsoft.com/office/drawing/2014/main" id="{6F169751-9A90-4EA9-9D64-9AF2BBD41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3" name="Line 47">
              <a:extLst>
                <a:ext uri="{FF2B5EF4-FFF2-40B4-BE49-F238E27FC236}">
                  <a16:creationId xmlns:a16="http://schemas.microsoft.com/office/drawing/2014/main" id="{5498AC1D-4B92-47C6-A474-4F7AE2D70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4" name="Text Box 48">
              <a:extLst>
                <a:ext uri="{FF2B5EF4-FFF2-40B4-BE49-F238E27FC236}">
                  <a16:creationId xmlns:a16="http://schemas.microsoft.com/office/drawing/2014/main" id="{6E07797E-21F9-4875-8CE2-8A8E0FB8C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5" name="Text Box 49">
              <a:extLst>
                <a:ext uri="{FF2B5EF4-FFF2-40B4-BE49-F238E27FC236}">
                  <a16:creationId xmlns:a16="http://schemas.microsoft.com/office/drawing/2014/main" id="{D339E82E-D322-4853-9641-CF63E0968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6" name="Text Box 50">
              <a:extLst>
                <a:ext uri="{FF2B5EF4-FFF2-40B4-BE49-F238E27FC236}">
                  <a16:creationId xmlns:a16="http://schemas.microsoft.com/office/drawing/2014/main" id="{DAFCBF5C-96D4-41F1-B47F-6D34FFF49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7" name="Text Box 51">
              <a:extLst>
                <a:ext uri="{FF2B5EF4-FFF2-40B4-BE49-F238E27FC236}">
                  <a16:creationId xmlns:a16="http://schemas.microsoft.com/office/drawing/2014/main" id="{9D70AB0F-793C-422E-B3C9-09A957371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8" name="Text Box 52">
              <a:extLst>
                <a:ext uri="{FF2B5EF4-FFF2-40B4-BE49-F238E27FC236}">
                  <a16:creationId xmlns:a16="http://schemas.microsoft.com/office/drawing/2014/main" id="{B57977E7-C62F-466D-A410-28157796B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9" name="Text Box 53">
              <a:extLst>
                <a:ext uri="{FF2B5EF4-FFF2-40B4-BE49-F238E27FC236}">
                  <a16:creationId xmlns:a16="http://schemas.microsoft.com/office/drawing/2014/main" id="{74206BCF-448E-447E-8329-EA6D412ACB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0" name="Text Box 54">
              <a:extLst>
                <a:ext uri="{FF2B5EF4-FFF2-40B4-BE49-F238E27FC236}">
                  <a16:creationId xmlns:a16="http://schemas.microsoft.com/office/drawing/2014/main" id="{99B75093-51AF-47CA-83AC-276395997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1" name="Text Box 55">
              <a:extLst>
                <a:ext uri="{FF2B5EF4-FFF2-40B4-BE49-F238E27FC236}">
                  <a16:creationId xmlns:a16="http://schemas.microsoft.com/office/drawing/2014/main" id="{BABC6A18-23F0-4200-AB26-DD15D83242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C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N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R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L</a:t>
              </a:r>
            </a:p>
          </p:txBody>
        </p:sp>
        <p:sp>
          <p:nvSpPr>
            <p:cNvPr id="41022" name="Line 56">
              <a:extLst>
                <a:ext uri="{FF2B5EF4-FFF2-40B4-BE49-F238E27FC236}">
                  <a16:creationId xmlns:a16="http://schemas.microsoft.com/office/drawing/2014/main" id="{6B5BD2D4-1BED-46EB-86A6-0E751D635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3" name="Line 57">
              <a:extLst>
                <a:ext uri="{FF2B5EF4-FFF2-40B4-BE49-F238E27FC236}">
                  <a16:creationId xmlns:a16="http://schemas.microsoft.com/office/drawing/2014/main" id="{B4BAC10A-BABA-4713-B656-DB49E96C0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4" name="Line 58">
              <a:extLst>
                <a:ext uri="{FF2B5EF4-FFF2-40B4-BE49-F238E27FC236}">
                  <a16:creationId xmlns:a16="http://schemas.microsoft.com/office/drawing/2014/main" id="{184375C3-5CD8-4DBE-96DE-17FD30D18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5" name="Line 59">
              <a:extLst>
                <a:ext uri="{FF2B5EF4-FFF2-40B4-BE49-F238E27FC236}">
                  <a16:creationId xmlns:a16="http://schemas.microsoft.com/office/drawing/2014/main" id="{3DD09F93-D3EC-434B-9710-D30BB58F3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6" name="Line 60">
              <a:extLst>
                <a:ext uri="{FF2B5EF4-FFF2-40B4-BE49-F238E27FC236}">
                  <a16:creationId xmlns:a16="http://schemas.microsoft.com/office/drawing/2014/main" id="{C359D4DA-DDBC-453D-A120-8CA13524B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7" name="Line 61">
              <a:extLst>
                <a:ext uri="{FF2B5EF4-FFF2-40B4-BE49-F238E27FC236}">
                  <a16:creationId xmlns:a16="http://schemas.microsoft.com/office/drawing/2014/main" id="{6505AB04-CE10-4F14-B801-F15E0EAEB8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8" name="Line 62">
              <a:extLst>
                <a:ext uri="{FF2B5EF4-FFF2-40B4-BE49-F238E27FC236}">
                  <a16:creationId xmlns:a16="http://schemas.microsoft.com/office/drawing/2014/main" id="{1E589F84-AE2D-4E9D-A3F9-74F31E7E92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9" name="Text Box 63">
              <a:extLst>
                <a:ext uri="{FF2B5EF4-FFF2-40B4-BE49-F238E27FC236}">
                  <a16:creationId xmlns:a16="http://schemas.microsoft.com/office/drawing/2014/main" id="{54A50646-2915-4AD6-B37E-7721BBE24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1</a:t>
              </a:r>
            </a:p>
          </p:txBody>
        </p:sp>
        <p:sp>
          <p:nvSpPr>
            <p:cNvPr id="41030" name="Text Box 64">
              <a:extLst>
                <a:ext uri="{FF2B5EF4-FFF2-40B4-BE49-F238E27FC236}">
                  <a16:creationId xmlns:a16="http://schemas.microsoft.com/office/drawing/2014/main" id="{A8B8085F-80A8-4865-8E22-CA9DAB2AE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2</a:t>
              </a:r>
            </a:p>
          </p:txBody>
        </p:sp>
        <p:sp>
          <p:nvSpPr>
            <p:cNvPr id="41031" name="Text Box 65">
              <a:extLst>
                <a:ext uri="{FF2B5EF4-FFF2-40B4-BE49-F238E27FC236}">
                  <a16:creationId xmlns:a16="http://schemas.microsoft.com/office/drawing/2014/main" id="{A68110E9-69BC-4B6C-BBC9-4EE7EEB70F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3</a:t>
              </a:r>
            </a:p>
          </p:txBody>
        </p:sp>
        <p:sp>
          <p:nvSpPr>
            <p:cNvPr id="41032" name="Text Box 66">
              <a:extLst>
                <a:ext uri="{FF2B5EF4-FFF2-40B4-BE49-F238E27FC236}">
                  <a16:creationId xmlns:a16="http://schemas.microsoft.com/office/drawing/2014/main" id="{6872E901-B51E-496C-B086-497CA433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4</a:t>
              </a:r>
            </a:p>
          </p:txBody>
        </p:sp>
        <p:sp>
          <p:nvSpPr>
            <p:cNvPr id="41033" name="Text Box 67">
              <a:extLst>
                <a:ext uri="{FF2B5EF4-FFF2-40B4-BE49-F238E27FC236}">
                  <a16:creationId xmlns:a16="http://schemas.microsoft.com/office/drawing/2014/main" id="{14D2C39A-1987-41C7-A581-9D951389AA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5</a:t>
              </a:r>
            </a:p>
          </p:txBody>
        </p:sp>
        <p:sp>
          <p:nvSpPr>
            <p:cNvPr id="41034" name="Text Box 68">
              <a:extLst>
                <a:ext uri="{FF2B5EF4-FFF2-40B4-BE49-F238E27FC236}">
                  <a16:creationId xmlns:a16="http://schemas.microsoft.com/office/drawing/2014/main" id="{3B9D4F44-15EB-4D07-83C6-55393779CD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6</a:t>
              </a:r>
            </a:p>
          </p:txBody>
        </p:sp>
        <p:sp>
          <p:nvSpPr>
            <p:cNvPr id="41035" name="Text Box 69">
              <a:extLst>
                <a:ext uri="{FF2B5EF4-FFF2-40B4-BE49-F238E27FC236}">
                  <a16:creationId xmlns:a16="http://schemas.microsoft.com/office/drawing/2014/main" id="{601984D2-AD61-482D-840D-9F1A8384B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7</a:t>
              </a:r>
            </a:p>
          </p:txBody>
        </p:sp>
        <p:sp>
          <p:nvSpPr>
            <p:cNvPr id="41036" name="Text Box 70">
              <a:extLst>
                <a:ext uri="{FF2B5EF4-FFF2-40B4-BE49-F238E27FC236}">
                  <a16:creationId xmlns:a16="http://schemas.microsoft.com/office/drawing/2014/main" id="{784009D2-C1F2-4C52-89C5-CEFE4E7CD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8</a:t>
              </a:r>
            </a:p>
          </p:txBody>
        </p:sp>
        <p:sp>
          <p:nvSpPr>
            <p:cNvPr id="41037" name="Text Box 71">
              <a:extLst>
                <a:ext uri="{FF2B5EF4-FFF2-40B4-BE49-F238E27FC236}">
                  <a16:creationId xmlns:a16="http://schemas.microsoft.com/office/drawing/2014/main" id="{35A22D79-60AE-42B2-A09A-C7EEE51B0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9</a:t>
              </a:r>
            </a:p>
          </p:txBody>
        </p:sp>
        <p:sp>
          <p:nvSpPr>
            <p:cNvPr id="41038" name="Freeform 72">
              <a:extLst>
                <a:ext uri="{FF2B5EF4-FFF2-40B4-BE49-F238E27FC236}">
                  <a16:creationId xmlns:a16="http://schemas.microsoft.com/office/drawing/2014/main" id="{763C67CC-D445-404E-A11D-44D79BF3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3">
            <a:extLst>
              <a:ext uri="{FF2B5EF4-FFF2-40B4-BE49-F238E27FC236}">
                <a16:creationId xmlns:a16="http://schemas.microsoft.com/office/drawing/2014/main" id="{F7B70354-E83F-4708-8081-F39900D0F17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41003" name="Group 74">
              <a:extLst>
                <a:ext uri="{FF2B5EF4-FFF2-40B4-BE49-F238E27FC236}">
                  <a16:creationId xmlns:a16="http://schemas.microsoft.com/office/drawing/2014/main" id="{B769A869-CB65-4FD6-8881-2159CA2AB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>
                <a:extLst>
                  <a:ext uri="{FF2B5EF4-FFF2-40B4-BE49-F238E27FC236}">
                    <a16:creationId xmlns:a16="http://schemas.microsoft.com/office/drawing/2014/main" id="{3CE52878-DE87-4C45-8E46-BD694F7F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596" name="Freeform 76">
                <a:extLst>
                  <a:ext uri="{FF2B5EF4-FFF2-40B4-BE49-F238E27FC236}">
                    <a16:creationId xmlns:a16="http://schemas.microsoft.com/office/drawing/2014/main" id="{E27CA669-8782-40DC-8BB4-08F0777BA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41007" name="Oval 77">
                <a:extLst>
                  <a:ext uri="{FF2B5EF4-FFF2-40B4-BE49-F238E27FC236}">
                    <a16:creationId xmlns:a16="http://schemas.microsoft.com/office/drawing/2014/main" id="{5A958CDB-7EE9-4186-AEEB-D61ED1D80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008" name="Line 78">
                <a:extLst>
                  <a:ext uri="{FF2B5EF4-FFF2-40B4-BE49-F238E27FC236}">
                    <a16:creationId xmlns:a16="http://schemas.microsoft.com/office/drawing/2014/main" id="{BF64EA7D-1454-43DD-B0BB-CDC270E9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04" name="Freeform 79">
              <a:extLst>
                <a:ext uri="{FF2B5EF4-FFF2-40B4-BE49-F238E27FC236}">
                  <a16:creationId xmlns:a16="http://schemas.microsoft.com/office/drawing/2014/main" id="{90C4B8F2-13B4-4D15-BDE5-FCD981C1F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226628" name="Text Box 324">
            <a:extLst>
              <a:ext uri="{FF2B5EF4-FFF2-40B4-BE49-F238E27FC236}">
                <a16:creationId xmlns:a16="http://schemas.microsoft.com/office/drawing/2014/main" id="{A994CC2C-3C64-4865-9166-738408EBA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frequency division multiplexing:</a:t>
            </a:r>
            <a:r>
              <a:rPr lang="en-US" altLang="en-US">
                <a:latin typeface="Gill Sans MT" panose="020B0502020104020203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en-US">
                <a:latin typeface="Gill Sans MT" panose="020B0502020104020203" pitchFamily="34" charset="0"/>
              </a:rPr>
              <a:t>in different frequency bands</a:t>
            </a:r>
          </a:p>
        </p:txBody>
      </p:sp>
      <p:pic>
        <p:nvPicPr>
          <p:cNvPr id="40998" name="Picture 325" descr="underline_base">
            <a:extLst>
              <a:ext uri="{FF2B5EF4-FFF2-40B4-BE49-F238E27FC236}">
                <a16:creationId xmlns:a16="http://schemas.microsoft.com/office/drawing/2014/main" id="{22A9FE9D-32B8-47D3-8C1A-CC378B14594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>
            <a:extLst>
              <a:ext uri="{FF2B5EF4-FFF2-40B4-BE49-F238E27FC236}">
                <a16:creationId xmlns:a16="http://schemas.microsoft.com/office/drawing/2014/main" id="{AD94940C-EB45-4AA7-A796-335DDD61C921}"/>
              </a:ext>
            </a:extLst>
          </p:cNvPr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>
              <a:extLst>
                <a:ext uri="{FF2B5EF4-FFF2-40B4-BE49-F238E27FC236}">
                  <a16:creationId xmlns:a16="http://schemas.microsoft.com/office/drawing/2014/main" id="{927E6E3C-B5B0-4848-9BFC-325B0FCAB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>
              <a:extLst>
                <a:ext uri="{FF2B5EF4-FFF2-40B4-BE49-F238E27FC236}">
                  <a16:creationId xmlns:a16="http://schemas.microsoft.com/office/drawing/2014/main" id="{8619B742-439C-4682-A04D-B18E75032F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1000" name="Slide Number Placeholder 3">
            <a:extLst>
              <a:ext uri="{FF2B5EF4-FFF2-40B4-BE49-F238E27FC236}">
                <a16:creationId xmlns:a16="http://schemas.microsoft.com/office/drawing/2014/main" id="{B1BD115C-2370-4DF0-A0BC-CCBF7063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87061BD-828B-483C-9FF7-39FC5C935539}" type="slidenum">
              <a:rPr lang="en-US" altLang="en-US" sz="1200">
                <a:latin typeface="Tahoma" panose="020B0604030504040204" pitchFamily="34" charset="0"/>
              </a:rPr>
              <a:pPr/>
              <a:t>14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>
            <a:extLst>
              <a:ext uri="{FF2B5EF4-FFF2-40B4-BE49-F238E27FC236}">
                <a16:creationId xmlns:a16="http://schemas.microsoft.com/office/drawing/2014/main" id="{B150125D-92AF-4496-8203-20836514180D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42119" name="Group 128">
              <a:extLst>
                <a:ext uri="{FF2B5EF4-FFF2-40B4-BE49-F238E27FC236}">
                  <a16:creationId xmlns:a16="http://schemas.microsoft.com/office/drawing/2014/main" id="{EEEB4BFE-82AC-4507-A4AB-EC949C0D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>
                <a:extLst>
                  <a:ext uri="{FF2B5EF4-FFF2-40B4-BE49-F238E27FC236}">
                    <a16:creationId xmlns:a16="http://schemas.microsoft.com/office/drawing/2014/main" id="{9512757D-8FBE-4CE5-9779-86535C2E6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1" name="Line 130">
                <a:extLst>
                  <a:ext uri="{FF2B5EF4-FFF2-40B4-BE49-F238E27FC236}">
                    <a16:creationId xmlns:a16="http://schemas.microsoft.com/office/drawing/2014/main" id="{31F8339A-4317-4772-80B8-3BF343B553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2" name="Line 131">
                <a:extLst>
                  <a:ext uri="{FF2B5EF4-FFF2-40B4-BE49-F238E27FC236}">
                    <a16:creationId xmlns:a16="http://schemas.microsoft.com/office/drawing/2014/main" id="{6377A53A-F5F5-4F9D-91A4-8738A30DB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3" name="Line 132">
                <a:extLst>
                  <a:ext uri="{FF2B5EF4-FFF2-40B4-BE49-F238E27FC236}">
                    <a16:creationId xmlns:a16="http://schemas.microsoft.com/office/drawing/2014/main" id="{B0036DAC-28B6-49B5-BBDF-2C125E01F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4" name="Line 133">
                <a:extLst>
                  <a:ext uri="{FF2B5EF4-FFF2-40B4-BE49-F238E27FC236}">
                    <a16:creationId xmlns:a16="http://schemas.microsoft.com/office/drawing/2014/main" id="{9FAF90E7-9490-4356-9D61-A0CD39730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5" name="Line 134">
                <a:extLst>
                  <a:ext uri="{FF2B5EF4-FFF2-40B4-BE49-F238E27FC236}">
                    <a16:creationId xmlns:a16="http://schemas.microsoft.com/office/drawing/2014/main" id="{9E5CF255-FCE3-428A-8BD6-63087FB92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6" name="Line 135">
                <a:extLst>
                  <a:ext uri="{FF2B5EF4-FFF2-40B4-BE49-F238E27FC236}">
                    <a16:creationId xmlns:a16="http://schemas.microsoft.com/office/drawing/2014/main" id="{7EB55A1D-3E60-4D55-923E-E93353965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167" name="Group 136">
                <a:extLst>
                  <a:ext uri="{FF2B5EF4-FFF2-40B4-BE49-F238E27FC236}">
                    <a16:creationId xmlns:a16="http://schemas.microsoft.com/office/drawing/2014/main" id="{26DBA432-61C7-4F7E-9897-898B6E574B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>
                  <a:extLst>
                    <a:ext uri="{FF2B5EF4-FFF2-40B4-BE49-F238E27FC236}">
                      <a16:creationId xmlns:a16="http://schemas.microsoft.com/office/drawing/2014/main" id="{E599D7EA-1C8B-45AF-A6AF-6509A9299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8" name="Rectangle 410">
                  <a:extLst>
                    <a:ext uri="{FF2B5EF4-FFF2-40B4-BE49-F238E27FC236}">
                      <a16:creationId xmlns:a16="http://schemas.microsoft.com/office/drawing/2014/main" id="{3A36F242-B7E3-4D5D-B8BD-053586960D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9" name="Oval 411">
                  <a:extLst>
                    <a:ext uri="{FF2B5EF4-FFF2-40B4-BE49-F238E27FC236}">
                      <a16:creationId xmlns:a16="http://schemas.microsoft.com/office/drawing/2014/main" id="{2FFAEBA3-4278-4C5D-BD55-D0845310D1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200" name="Group 140">
                  <a:extLst>
                    <a:ext uri="{FF2B5EF4-FFF2-40B4-BE49-F238E27FC236}">
                      <a16:creationId xmlns:a16="http://schemas.microsoft.com/office/drawing/2014/main" id="{D5567A95-15DC-44C9-BBFF-51E1FB5AE8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>
                    <a:extLst>
                      <a:ext uri="{FF2B5EF4-FFF2-40B4-BE49-F238E27FC236}">
                        <a16:creationId xmlns:a16="http://schemas.microsoft.com/office/drawing/2014/main" id="{319634EF-7F6B-46B7-9710-C52723DDD2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04" name="Freeform 142">
                    <a:extLst>
                      <a:ext uri="{FF2B5EF4-FFF2-40B4-BE49-F238E27FC236}">
                        <a16:creationId xmlns:a16="http://schemas.microsoft.com/office/drawing/2014/main" id="{F5A99433-DA29-4C1E-9E45-44F758EDBA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201" name="Line 143">
                  <a:extLst>
                    <a:ext uri="{FF2B5EF4-FFF2-40B4-BE49-F238E27FC236}">
                      <a16:creationId xmlns:a16="http://schemas.microsoft.com/office/drawing/2014/main" id="{A3BB1426-E991-4315-BB56-A19D1F84DC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02" name="Line 144">
                  <a:extLst>
                    <a:ext uri="{FF2B5EF4-FFF2-40B4-BE49-F238E27FC236}">
                      <a16:creationId xmlns:a16="http://schemas.microsoft.com/office/drawing/2014/main" id="{D4C60162-3DA3-4996-B134-137953E995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8" name="Group 145">
                <a:extLst>
                  <a:ext uri="{FF2B5EF4-FFF2-40B4-BE49-F238E27FC236}">
                    <a16:creationId xmlns:a16="http://schemas.microsoft.com/office/drawing/2014/main" id="{89BEEE3C-4405-4596-9CCE-77B2B775FA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>
                  <a:extLst>
                    <a:ext uri="{FF2B5EF4-FFF2-40B4-BE49-F238E27FC236}">
                      <a16:creationId xmlns:a16="http://schemas.microsoft.com/office/drawing/2014/main" id="{A42FAB3E-4494-4DC7-970F-375145C6F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0" name="Rectangle 410">
                  <a:extLst>
                    <a:ext uri="{FF2B5EF4-FFF2-40B4-BE49-F238E27FC236}">
                      <a16:creationId xmlns:a16="http://schemas.microsoft.com/office/drawing/2014/main" id="{2B05B1CE-90DE-43FC-9B13-CADA4C4FBD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1" name="Oval 411">
                  <a:extLst>
                    <a:ext uri="{FF2B5EF4-FFF2-40B4-BE49-F238E27FC236}">
                      <a16:creationId xmlns:a16="http://schemas.microsoft.com/office/drawing/2014/main" id="{6E8D5403-1F88-4EEB-B4E1-B62868B39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192" name="Group 149">
                  <a:extLst>
                    <a:ext uri="{FF2B5EF4-FFF2-40B4-BE49-F238E27FC236}">
                      <a16:creationId xmlns:a16="http://schemas.microsoft.com/office/drawing/2014/main" id="{76B339B7-E26B-42DA-9252-AF416FA1D8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>
                    <a:extLst>
                      <a:ext uri="{FF2B5EF4-FFF2-40B4-BE49-F238E27FC236}">
                        <a16:creationId xmlns:a16="http://schemas.microsoft.com/office/drawing/2014/main" id="{A388257E-70EF-4540-8653-3A21026DA7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96" name="Freeform 151">
                    <a:extLst>
                      <a:ext uri="{FF2B5EF4-FFF2-40B4-BE49-F238E27FC236}">
                        <a16:creationId xmlns:a16="http://schemas.microsoft.com/office/drawing/2014/main" id="{AC48F8F8-3138-48C7-80B8-C8160B1633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93" name="Line 152">
                  <a:extLst>
                    <a:ext uri="{FF2B5EF4-FFF2-40B4-BE49-F238E27FC236}">
                      <a16:creationId xmlns:a16="http://schemas.microsoft.com/office/drawing/2014/main" id="{9F969C2B-8E56-4157-8E95-A924CE3D9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94" name="Line 153">
                  <a:extLst>
                    <a:ext uri="{FF2B5EF4-FFF2-40B4-BE49-F238E27FC236}">
                      <a16:creationId xmlns:a16="http://schemas.microsoft.com/office/drawing/2014/main" id="{8C077C4A-0342-4B1B-9CAE-6892DB8972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9" name="Group 154">
                <a:extLst>
                  <a:ext uri="{FF2B5EF4-FFF2-40B4-BE49-F238E27FC236}">
                    <a16:creationId xmlns:a16="http://schemas.microsoft.com/office/drawing/2014/main" id="{15E9A3C5-3517-4D66-81A2-055E632D7E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>
                  <a:extLst>
                    <a:ext uri="{FF2B5EF4-FFF2-40B4-BE49-F238E27FC236}">
                      <a16:creationId xmlns:a16="http://schemas.microsoft.com/office/drawing/2014/main" id="{E7267A07-D433-4AA7-95C5-B290605C84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82" name="Rectangle 410">
                  <a:extLst>
                    <a:ext uri="{FF2B5EF4-FFF2-40B4-BE49-F238E27FC236}">
                      <a16:creationId xmlns:a16="http://schemas.microsoft.com/office/drawing/2014/main" id="{6BD7AB10-1DBC-4DB6-918D-233FDB3FF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83" name="Oval 411">
                  <a:extLst>
                    <a:ext uri="{FF2B5EF4-FFF2-40B4-BE49-F238E27FC236}">
                      <a16:creationId xmlns:a16="http://schemas.microsoft.com/office/drawing/2014/main" id="{F62757F7-01A5-4E75-A1F3-38E7D419C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184" name="Group 158">
                  <a:extLst>
                    <a:ext uri="{FF2B5EF4-FFF2-40B4-BE49-F238E27FC236}">
                      <a16:creationId xmlns:a16="http://schemas.microsoft.com/office/drawing/2014/main" id="{04747871-6F64-4537-AD66-1AFC713328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>
                    <a:extLst>
                      <a:ext uri="{FF2B5EF4-FFF2-40B4-BE49-F238E27FC236}">
                        <a16:creationId xmlns:a16="http://schemas.microsoft.com/office/drawing/2014/main" id="{8B603C78-99B2-485A-887E-639B1CAA1B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8" name="Freeform 160">
                    <a:extLst>
                      <a:ext uri="{FF2B5EF4-FFF2-40B4-BE49-F238E27FC236}">
                        <a16:creationId xmlns:a16="http://schemas.microsoft.com/office/drawing/2014/main" id="{B971A3A2-3870-4450-AB90-82FFE6214F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85" name="Line 161">
                  <a:extLst>
                    <a:ext uri="{FF2B5EF4-FFF2-40B4-BE49-F238E27FC236}">
                      <a16:creationId xmlns:a16="http://schemas.microsoft.com/office/drawing/2014/main" id="{A31D9B93-5E77-47D0-B4F0-5874B98C9F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86" name="Line 162">
                  <a:extLst>
                    <a:ext uri="{FF2B5EF4-FFF2-40B4-BE49-F238E27FC236}">
                      <a16:creationId xmlns:a16="http://schemas.microsoft.com/office/drawing/2014/main" id="{BB5492A6-5579-476B-915F-ABAA2CE542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70" name="Group 163">
                <a:extLst>
                  <a:ext uri="{FF2B5EF4-FFF2-40B4-BE49-F238E27FC236}">
                    <a16:creationId xmlns:a16="http://schemas.microsoft.com/office/drawing/2014/main" id="{001DDA59-544A-4354-9EEE-25078F8E47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>
                  <a:extLst>
                    <a:ext uri="{FF2B5EF4-FFF2-40B4-BE49-F238E27FC236}">
                      <a16:creationId xmlns:a16="http://schemas.microsoft.com/office/drawing/2014/main" id="{03A179F2-EA86-4991-BC6D-B45039410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74" name="Rectangle 410">
                  <a:extLst>
                    <a:ext uri="{FF2B5EF4-FFF2-40B4-BE49-F238E27FC236}">
                      <a16:creationId xmlns:a16="http://schemas.microsoft.com/office/drawing/2014/main" id="{3FBE6BFB-9C56-4FB6-8AE5-85FBA7E5A8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75" name="Oval 411">
                  <a:extLst>
                    <a:ext uri="{FF2B5EF4-FFF2-40B4-BE49-F238E27FC236}">
                      <a16:creationId xmlns:a16="http://schemas.microsoft.com/office/drawing/2014/main" id="{F333EB8C-4538-4F1D-8734-0F58B3999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176" name="Group 167">
                  <a:extLst>
                    <a:ext uri="{FF2B5EF4-FFF2-40B4-BE49-F238E27FC236}">
                      <a16:creationId xmlns:a16="http://schemas.microsoft.com/office/drawing/2014/main" id="{9653E19D-D983-4EFB-A25E-0BDAC4CEFE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>
                    <a:extLst>
                      <a:ext uri="{FF2B5EF4-FFF2-40B4-BE49-F238E27FC236}">
                        <a16:creationId xmlns:a16="http://schemas.microsoft.com/office/drawing/2014/main" id="{DC0D2CBB-0BED-4D6D-890D-34FFA5138D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0" name="Freeform 169">
                    <a:extLst>
                      <a:ext uri="{FF2B5EF4-FFF2-40B4-BE49-F238E27FC236}">
                        <a16:creationId xmlns:a16="http://schemas.microsoft.com/office/drawing/2014/main" id="{73405DA2-A37D-4804-8797-223FD7A5F6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77" name="Line 170">
                  <a:extLst>
                    <a:ext uri="{FF2B5EF4-FFF2-40B4-BE49-F238E27FC236}">
                      <a16:creationId xmlns:a16="http://schemas.microsoft.com/office/drawing/2014/main" id="{AD64DAC9-086C-4C40-93BB-EB375474CF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78" name="Line 171">
                  <a:extLst>
                    <a:ext uri="{FF2B5EF4-FFF2-40B4-BE49-F238E27FC236}">
                      <a16:creationId xmlns:a16="http://schemas.microsoft.com/office/drawing/2014/main" id="{F98A0A0C-4B0E-4F94-9F0A-E279DB59B1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171" name="Line 172">
                <a:extLst>
                  <a:ext uri="{FF2B5EF4-FFF2-40B4-BE49-F238E27FC236}">
                    <a16:creationId xmlns:a16="http://schemas.microsoft.com/office/drawing/2014/main" id="{343DA81C-0E16-40E6-A5F6-8FEA94270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72" name="Text Box 580">
                <a:extLst>
                  <a:ext uri="{FF2B5EF4-FFF2-40B4-BE49-F238E27FC236}">
                    <a16:creationId xmlns:a16="http://schemas.microsoft.com/office/drawing/2014/main" id="{976F2C5A-5391-4417-A4B4-357D0EE5F3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42120" name="Group 347">
              <a:extLst>
                <a:ext uri="{FF2B5EF4-FFF2-40B4-BE49-F238E27FC236}">
                  <a16:creationId xmlns:a16="http://schemas.microsoft.com/office/drawing/2014/main" id="{CE3F3B07-72B8-4E21-A825-236B10665D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510F5D-968F-4265-92E6-1A41A8E8F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8ADCE0B9-F98E-497C-BDCA-7E76C04AE8AD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0B07D5A-3548-4372-95C1-C5104C65B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3BB18D55-BEB3-4171-996C-ABC299892C55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27D0BAA1-4E54-44E3-8346-2CA3027B6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B5820546-A2DB-4365-A682-78D87DDF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F570CBDE-7D0F-4B88-8AEE-DB8BEAAB1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05CADE4-5A9A-4563-93C4-EF6352F5CD3D}"/>
                  </a:ext>
                </a:extLst>
              </p:cNvPr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27B08507-18B2-4324-97B5-DF586469E34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>
              <a:extLst>
                <a:ext uri="{FF2B5EF4-FFF2-40B4-BE49-F238E27FC236}">
                  <a16:creationId xmlns:a16="http://schemas.microsoft.com/office/drawing/2014/main" id="{C71A7D04-0D45-47BF-89E2-6A810984B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249C519-F544-499D-97A2-4592C1094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52BCCEB-43A4-4A4F-A878-A73E80666CF5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F8A6D3-8B6F-447A-9AF4-A70A674FD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D18B5777-91D0-4C80-B4B9-7829A04D7760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2A4CD21E-EE09-46F7-9497-2BEA56FB7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C5209AC8-A2A8-4BE3-A53D-10D92014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57529A3-4826-4E2C-BC9B-CAD891908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18715E4-97E1-4AE9-B7E0-828CB2F2B784}"/>
                  </a:ext>
                </a:extLst>
              </p:cNvPr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2C92566-6C1E-4E0F-9214-2AC351C59D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>
              <a:extLst>
                <a:ext uri="{FF2B5EF4-FFF2-40B4-BE49-F238E27FC236}">
                  <a16:creationId xmlns:a16="http://schemas.microsoft.com/office/drawing/2014/main" id="{7A2CFEBB-9CBC-40FB-85F2-056B0633EF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DAD6AD47-E1FD-42C8-857B-A29872664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017E78B-F46C-493F-8235-D490CB036D25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08744A7F-A08A-473A-AB16-632F1A515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B81FAFE-63FE-49DF-8EBC-CE7509FC519A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20A72E49-F9B8-4CF2-80E3-9F9E7E2C1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5C9C443A-C54D-4505-9362-58BEB6543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3826AC3-BC8F-4DF3-B456-46E0E227A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ABBB170-4214-4FCC-B14E-E9A27E712093}"/>
                  </a:ext>
                </a:extLst>
              </p:cNvPr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86EEC878-B25F-4813-ADE5-0E5D0E2E9CA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>
              <a:extLst>
                <a:ext uri="{FF2B5EF4-FFF2-40B4-BE49-F238E27FC236}">
                  <a16:creationId xmlns:a16="http://schemas.microsoft.com/office/drawing/2014/main" id="{157F5B9A-EC3D-45FE-B592-38A745268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F562C915-2237-4395-A606-9E2C82BB4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E49C07D-3B5C-41B7-97A9-50D93CFD526C}"/>
                  </a:ext>
                </a:extLst>
              </p:cNvPr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CB9AB692-35AE-4DAC-91A5-0A6977337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E9A77723-09E5-4F1D-B67D-19FDFD12A12F}"/>
                  </a:ext>
                </a:extLst>
              </p:cNvPr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14CE845-CB65-441D-8973-1465B361D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BEEE3C3-F277-4651-9149-81A5B1C13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9C8E1B59-2AF7-4E37-B0CA-C1418ECD9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102BAC9-40CF-49AA-98AF-30F8D6CA915D}"/>
                  </a:ext>
                </a:extLst>
              </p:cNvPr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DCD63C8-AB08-4BC3-8E45-84581E38368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986" name="Footer Placeholder 2">
            <a:extLst>
              <a:ext uri="{FF2B5EF4-FFF2-40B4-BE49-F238E27FC236}">
                <a16:creationId xmlns:a16="http://schemas.microsoft.com/office/drawing/2014/main" id="{3C13ABB9-D26B-4DF0-B535-1E7B3619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14AC3262-98AE-4611-B939-92EDDAAE4E48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42117" name="Text Box 6">
              <a:extLst>
                <a:ext uri="{FF2B5EF4-FFF2-40B4-BE49-F238E27FC236}">
                  <a16:creationId xmlns:a16="http://schemas.microsoft.com/office/drawing/2014/main" id="{4404E9F3-B053-4968-AEFA-1003B5B3C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frequencies over </a:t>
              </a:r>
              <a:r>
                <a:rPr lang="en-US" altLang="en-US" sz="1600" i="1">
                  <a:solidFill>
                    <a:srgbClr val="CC0000"/>
                  </a:solidFill>
                </a:rPr>
                <a:t>shared </a:t>
              </a:r>
              <a:r>
                <a:rPr lang="en-US" alt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distribution network</a:t>
              </a:r>
            </a:p>
          </p:txBody>
        </p:sp>
        <p:sp>
          <p:nvSpPr>
            <p:cNvPr id="42118" name="Line 7">
              <a:extLst>
                <a:ext uri="{FF2B5EF4-FFF2-40B4-BE49-F238E27FC236}">
                  <a16:creationId xmlns:a16="http://schemas.microsoft.com/office/drawing/2014/main" id="{3F5FF6A2-C5E4-48F9-AE1D-20034B45D8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9">
            <a:extLst>
              <a:ext uri="{FF2B5EF4-FFF2-40B4-BE49-F238E27FC236}">
                <a16:creationId xmlns:a16="http://schemas.microsoft.com/office/drawing/2014/main" id="{45216BED-202C-46DE-B01E-AA7D874A5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89" name="Line 7">
            <a:extLst>
              <a:ext uri="{FF2B5EF4-FFF2-40B4-BE49-F238E27FC236}">
                <a16:creationId xmlns:a16="http://schemas.microsoft.com/office/drawing/2014/main" id="{08DCDFBE-7689-44AE-933D-E5D636EE87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990" name="Text Box 39">
            <a:extLst>
              <a:ext uri="{FF2B5EF4-FFF2-40B4-BE49-F238E27FC236}">
                <a16:creationId xmlns:a16="http://schemas.microsoft.com/office/drawing/2014/main" id="{A39F8399-179B-474E-B584-442AD74BE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1991" name="Text Box 41">
            <a:extLst>
              <a:ext uri="{FF2B5EF4-FFF2-40B4-BE49-F238E27FC236}">
                <a16:creationId xmlns:a16="http://schemas.microsoft.com/office/drawing/2014/main" id="{C879C14A-69B5-4E82-9C7B-89FB6A7B0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1992" name="Group 13">
            <a:extLst>
              <a:ext uri="{FF2B5EF4-FFF2-40B4-BE49-F238E27FC236}">
                <a16:creationId xmlns:a16="http://schemas.microsoft.com/office/drawing/2014/main" id="{4BE4D569-7340-44F3-A9FC-5DA6327E4685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2111" name="Rectangle 14">
              <a:extLst>
                <a:ext uri="{FF2B5EF4-FFF2-40B4-BE49-F238E27FC236}">
                  <a16:creationId xmlns:a16="http://schemas.microsoft.com/office/drawing/2014/main" id="{476B365E-84CD-4E79-BEE9-4D83DECD1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2" name="Rectangle 15">
              <a:extLst>
                <a:ext uri="{FF2B5EF4-FFF2-40B4-BE49-F238E27FC236}">
                  <a16:creationId xmlns:a16="http://schemas.microsoft.com/office/drawing/2014/main" id="{53C322D1-BB8B-4D1B-A7C0-D9CE13F14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3" name="Rectangle 16">
              <a:extLst>
                <a:ext uri="{FF2B5EF4-FFF2-40B4-BE49-F238E27FC236}">
                  <a16:creationId xmlns:a16="http://schemas.microsoft.com/office/drawing/2014/main" id="{EABF5C94-6C40-447C-BC09-EFCF19277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4" name="Rectangle 17">
              <a:extLst>
                <a:ext uri="{FF2B5EF4-FFF2-40B4-BE49-F238E27FC236}">
                  <a16:creationId xmlns:a16="http://schemas.microsoft.com/office/drawing/2014/main" id="{6CAA01D5-44EC-4677-8171-6DD376551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5" name="Rectangle 18">
              <a:extLst>
                <a:ext uri="{FF2B5EF4-FFF2-40B4-BE49-F238E27FC236}">
                  <a16:creationId xmlns:a16="http://schemas.microsoft.com/office/drawing/2014/main" id="{361AD653-2BAD-4836-BC43-600B87C3E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6" name="AutoShape 19">
              <a:extLst>
                <a:ext uri="{FF2B5EF4-FFF2-40B4-BE49-F238E27FC236}">
                  <a16:creationId xmlns:a16="http://schemas.microsoft.com/office/drawing/2014/main" id="{9088ED61-63DF-4300-AE7E-26F84FE5A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993" name="AutoShape 21">
            <a:extLst>
              <a:ext uri="{FF2B5EF4-FFF2-40B4-BE49-F238E27FC236}">
                <a16:creationId xmlns:a16="http://schemas.microsoft.com/office/drawing/2014/main" id="{1CA74DF5-EE61-4299-AD0B-113E65CAE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4" name="Rectangle 22">
            <a:extLst>
              <a:ext uri="{FF2B5EF4-FFF2-40B4-BE49-F238E27FC236}">
                <a16:creationId xmlns:a16="http://schemas.microsoft.com/office/drawing/2014/main" id="{F64BDC49-24D3-41E2-B97D-5A51BF4F4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5" name="Freeform 23">
            <a:extLst>
              <a:ext uri="{FF2B5EF4-FFF2-40B4-BE49-F238E27FC236}">
                <a16:creationId xmlns:a16="http://schemas.microsoft.com/office/drawing/2014/main" id="{827EDEBB-C3A0-4314-BD9A-357DEDE48161}"/>
              </a:ext>
            </a:extLst>
          </p:cNvPr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24">
            <a:extLst>
              <a:ext uri="{FF2B5EF4-FFF2-40B4-BE49-F238E27FC236}">
                <a16:creationId xmlns:a16="http://schemas.microsoft.com/office/drawing/2014/main" id="{150CE2BF-30E1-4BF3-915C-DDE29FD88C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997" name="Picture 25" descr="tv">
            <a:extLst>
              <a:ext uri="{FF2B5EF4-FFF2-40B4-BE49-F238E27FC236}">
                <a16:creationId xmlns:a16="http://schemas.microsoft.com/office/drawing/2014/main" id="{37784D24-F087-4435-A067-8D2E13E59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>
            <a:extLst>
              <a:ext uri="{FF2B5EF4-FFF2-40B4-BE49-F238E27FC236}">
                <a16:creationId xmlns:a16="http://schemas.microsoft.com/office/drawing/2014/main" id="{5DAAF13D-6A02-42C7-BB06-A263864278B8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2095" name="AutoShape 27">
              <a:extLst>
                <a:ext uri="{FF2B5EF4-FFF2-40B4-BE49-F238E27FC236}">
                  <a16:creationId xmlns:a16="http://schemas.microsoft.com/office/drawing/2014/main" id="{F216156E-7E07-43CE-AAE2-C49D765E5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96" name="Group 28">
              <a:extLst>
                <a:ext uri="{FF2B5EF4-FFF2-40B4-BE49-F238E27FC236}">
                  <a16:creationId xmlns:a16="http://schemas.microsoft.com/office/drawing/2014/main" id="{D9941EFA-B32E-434F-A11D-46BB5C3D9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>
                <a:extLst>
                  <a:ext uri="{FF2B5EF4-FFF2-40B4-BE49-F238E27FC236}">
                    <a16:creationId xmlns:a16="http://schemas.microsoft.com/office/drawing/2014/main" id="{7556CA50-B710-4E22-94A7-79C72D382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98" name="Line 7">
                <a:extLst>
                  <a:ext uri="{FF2B5EF4-FFF2-40B4-BE49-F238E27FC236}">
                    <a16:creationId xmlns:a16="http://schemas.microsoft.com/office/drawing/2014/main" id="{2CC004AE-EE54-4D0C-962B-2BA7E438B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99" name="Group 31">
                <a:extLst>
                  <a:ext uri="{FF2B5EF4-FFF2-40B4-BE49-F238E27FC236}">
                    <a16:creationId xmlns:a16="http://schemas.microsoft.com/office/drawing/2014/main" id="{E63DA8C6-FDDB-4BC3-8513-8198E32247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>
                  <a:extLst>
                    <a:ext uri="{FF2B5EF4-FFF2-40B4-BE49-F238E27FC236}">
                      <a16:creationId xmlns:a16="http://schemas.microsoft.com/office/drawing/2014/main" id="{406AC473-DDDA-4597-A13D-2836892DF4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6" name="Rectangle 33">
                  <a:extLst>
                    <a:ext uri="{FF2B5EF4-FFF2-40B4-BE49-F238E27FC236}">
                      <a16:creationId xmlns:a16="http://schemas.microsoft.com/office/drawing/2014/main" id="{CB32F842-BFF4-4C19-B0FE-46B2310BC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7" name="Rectangle 34">
                  <a:extLst>
                    <a:ext uri="{FF2B5EF4-FFF2-40B4-BE49-F238E27FC236}">
                      <a16:creationId xmlns:a16="http://schemas.microsoft.com/office/drawing/2014/main" id="{C0C5050F-33BF-4E81-989A-65FCF1E62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8" name="Rectangle 35">
                  <a:extLst>
                    <a:ext uri="{FF2B5EF4-FFF2-40B4-BE49-F238E27FC236}">
                      <a16:creationId xmlns:a16="http://schemas.microsoft.com/office/drawing/2014/main" id="{D5CE4ADF-6394-44E1-A9FB-5D647B4C61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9" name="Rectangle 36">
                  <a:extLst>
                    <a:ext uri="{FF2B5EF4-FFF2-40B4-BE49-F238E27FC236}">
                      <a16:creationId xmlns:a16="http://schemas.microsoft.com/office/drawing/2014/main" id="{579BB762-E211-4E88-A6D8-4123D480D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10" name="AutoShape 37">
                  <a:extLst>
                    <a:ext uri="{FF2B5EF4-FFF2-40B4-BE49-F238E27FC236}">
                      <a16:creationId xmlns:a16="http://schemas.microsoft.com/office/drawing/2014/main" id="{EF61BA9F-9DD5-4A3C-96F5-69340F0D1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100" name="Picture 38" descr="desktop_computer_stylized_small">
                <a:extLst>
                  <a:ext uri="{FF2B5EF4-FFF2-40B4-BE49-F238E27FC236}">
                    <a16:creationId xmlns:a16="http://schemas.microsoft.com/office/drawing/2014/main" id="{7A3A4962-B066-46A2-B8E2-12C2DDD87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>
                <a:extLst>
                  <a:ext uri="{FF2B5EF4-FFF2-40B4-BE49-F238E27FC236}">
                    <a16:creationId xmlns:a16="http://schemas.microsoft.com/office/drawing/2014/main" id="{1A5D2746-8B32-452D-9FE6-702FFF2C1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02" name="Freeform 40">
                <a:extLst>
                  <a:ext uri="{FF2B5EF4-FFF2-40B4-BE49-F238E27FC236}">
                    <a16:creationId xmlns:a16="http://schemas.microsoft.com/office/drawing/2014/main" id="{E5A77883-6003-4F2D-9F4C-DD3AAE8AD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03" name="Line 41">
                <a:extLst>
                  <a:ext uri="{FF2B5EF4-FFF2-40B4-BE49-F238E27FC236}">
                    <a16:creationId xmlns:a16="http://schemas.microsoft.com/office/drawing/2014/main" id="{8E458F42-7E15-45C0-B65D-22BCC3C2B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104" name="Picture 42" descr="tv">
                <a:extLst>
                  <a:ext uri="{FF2B5EF4-FFF2-40B4-BE49-F238E27FC236}">
                    <a16:creationId xmlns:a16="http://schemas.microsoft.com/office/drawing/2014/main" id="{845418F8-F972-4F3F-B47B-473A071B3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>
            <a:extLst>
              <a:ext uri="{FF2B5EF4-FFF2-40B4-BE49-F238E27FC236}">
                <a16:creationId xmlns:a16="http://schemas.microsoft.com/office/drawing/2014/main" id="{5B2D898D-8439-4A30-9169-434154FA72F6}"/>
              </a:ext>
            </a:extLst>
          </p:cNvPr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2079" name="AutoShape 44">
              <a:extLst>
                <a:ext uri="{FF2B5EF4-FFF2-40B4-BE49-F238E27FC236}">
                  <a16:creationId xmlns:a16="http://schemas.microsoft.com/office/drawing/2014/main" id="{2AF91184-46E4-48ED-A958-546D908B2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80" name="Group 45">
              <a:extLst>
                <a:ext uri="{FF2B5EF4-FFF2-40B4-BE49-F238E27FC236}">
                  <a16:creationId xmlns:a16="http://schemas.microsoft.com/office/drawing/2014/main" id="{0560D6AC-58F5-48BA-AAA9-9694CE58D6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>
                <a:extLst>
                  <a:ext uri="{FF2B5EF4-FFF2-40B4-BE49-F238E27FC236}">
                    <a16:creationId xmlns:a16="http://schemas.microsoft.com/office/drawing/2014/main" id="{6F0D2076-7935-4CE9-86EA-4CCFF2E5D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2" name="Line 7">
                <a:extLst>
                  <a:ext uri="{FF2B5EF4-FFF2-40B4-BE49-F238E27FC236}">
                    <a16:creationId xmlns:a16="http://schemas.microsoft.com/office/drawing/2014/main" id="{0ABA0615-B0FB-4B1C-9F00-882CA6FEF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83" name="Group 48">
                <a:extLst>
                  <a:ext uri="{FF2B5EF4-FFF2-40B4-BE49-F238E27FC236}">
                    <a16:creationId xmlns:a16="http://schemas.microsoft.com/office/drawing/2014/main" id="{51BA784E-83F6-46D6-8443-D4BF79EA5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>
                  <a:extLst>
                    <a:ext uri="{FF2B5EF4-FFF2-40B4-BE49-F238E27FC236}">
                      <a16:creationId xmlns:a16="http://schemas.microsoft.com/office/drawing/2014/main" id="{D45E0159-5080-414F-B3E0-FE24C0BDAA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0" name="Rectangle 50">
                  <a:extLst>
                    <a:ext uri="{FF2B5EF4-FFF2-40B4-BE49-F238E27FC236}">
                      <a16:creationId xmlns:a16="http://schemas.microsoft.com/office/drawing/2014/main" id="{45631B83-92E9-4F35-A013-33E682DB3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1" name="Rectangle 51">
                  <a:extLst>
                    <a:ext uri="{FF2B5EF4-FFF2-40B4-BE49-F238E27FC236}">
                      <a16:creationId xmlns:a16="http://schemas.microsoft.com/office/drawing/2014/main" id="{F4ACD251-91E7-42B6-B6C7-7F5AC7E0B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2" name="Rectangle 52">
                  <a:extLst>
                    <a:ext uri="{FF2B5EF4-FFF2-40B4-BE49-F238E27FC236}">
                      <a16:creationId xmlns:a16="http://schemas.microsoft.com/office/drawing/2014/main" id="{8E2ED8C4-B8C1-45EF-A540-B3B471934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3" name="Rectangle 53">
                  <a:extLst>
                    <a:ext uri="{FF2B5EF4-FFF2-40B4-BE49-F238E27FC236}">
                      <a16:creationId xmlns:a16="http://schemas.microsoft.com/office/drawing/2014/main" id="{62980644-5E80-4854-A082-D5A6842101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4" name="AutoShape 54">
                  <a:extLst>
                    <a:ext uri="{FF2B5EF4-FFF2-40B4-BE49-F238E27FC236}">
                      <a16:creationId xmlns:a16="http://schemas.microsoft.com/office/drawing/2014/main" id="{2A2B5D5A-1858-457B-A25C-8B62709EA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84" name="Picture 55" descr="desktop_computer_stylized_small">
                <a:extLst>
                  <a:ext uri="{FF2B5EF4-FFF2-40B4-BE49-F238E27FC236}">
                    <a16:creationId xmlns:a16="http://schemas.microsoft.com/office/drawing/2014/main" id="{F9FB9F76-155E-423E-98EB-ACD46AE51D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>
                <a:extLst>
                  <a:ext uri="{FF2B5EF4-FFF2-40B4-BE49-F238E27FC236}">
                    <a16:creationId xmlns:a16="http://schemas.microsoft.com/office/drawing/2014/main" id="{A0BDD084-A52C-4740-92EC-DAE571FE0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6" name="Freeform 57">
                <a:extLst>
                  <a:ext uri="{FF2B5EF4-FFF2-40B4-BE49-F238E27FC236}">
                    <a16:creationId xmlns:a16="http://schemas.microsoft.com/office/drawing/2014/main" id="{3016AECA-54D4-4783-BD1F-68D2EE506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87" name="Line 58">
                <a:extLst>
                  <a:ext uri="{FF2B5EF4-FFF2-40B4-BE49-F238E27FC236}">
                    <a16:creationId xmlns:a16="http://schemas.microsoft.com/office/drawing/2014/main" id="{3E483AAB-070C-4C66-8266-7F2B6BDC0E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88" name="Picture 59" descr="tv">
                <a:extLst>
                  <a:ext uri="{FF2B5EF4-FFF2-40B4-BE49-F238E27FC236}">
                    <a16:creationId xmlns:a16="http://schemas.microsoft.com/office/drawing/2014/main" id="{EF9D2FBD-16C7-44DF-9409-B7A04203C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>
            <a:extLst>
              <a:ext uri="{FF2B5EF4-FFF2-40B4-BE49-F238E27FC236}">
                <a16:creationId xmlns:a16="http://schemas.microsoft.com/office/drawing/2014/main" id="{C413D542-6945-452E-A3EB-58F42AC467E1}"/>
              </a:ext>
            </a:extLst>
          </p:cNvPr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2063" name="AutoShape 61">
              <a:extLst>
                <a:ext uri="{FF2B5EF4-FFF2-40B4-BE49-F238E27FC236}">
                  <a16:creationId xmlns:a16="http://schemas.microsoft.com/office/drawing/2014/main" id="{DCDD6FD4-C2BE-4374-8869-A2B76E834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64" name="Group 62">
              <a:extLst>
                <a:ext uri="{FF2B5EF4-FFF2-40B4-BE49-F238E27FC236}">
                  <a16:creationId xmlns:a16="http://schemas.microsoft.com/office/drawing/2014/main" id="{379F92F2-6CED-4CFB-AD00-DB5FA9F22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>
                <a:extLst>
                  <a:ext uri="{FF2B5EF4-FFF2-40B4-BE49-F238E27FC236}">
                    <a16:creationId xmlns:a16="http://schemas.microsoft.com/office/drawing/2014/main" id="{F926F3A0-A22A-482B-9907-D00320BCB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66" name="Line 7">
                <a:extLst>
                  <a:ext uri="{FF2B5EF4-FFF2-40B4-BE49-F238E27FC236}">
                    <a16:creationId xmlns:a16="http://schemas.microsoft.com/office/drawing/2014/main" id="{6AD678EE-CD4A-4921-B4D4-AB813BFDB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67" name="Group 65">
                <a:extLst>
                  <a:ext uri="{FF2B5EF4-FFF2-40B4-BE49-F238E27FC236}">
                    <a16:creationId xmlns:a16="http://schemas.microsoft.com/office/drawing/2014/main" id="{CB10F837-2E22-4EF0-9C95-721C42F62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>
                  <a:extLst>
                    <a:ext uri="{FF2B5EF4-FFF2-40B4-BE49-F238E27FC236}">
                      <a16:creationId xmlns:a16="http://schemas.microsoft.com/office/drawing/2014/main" id="{B84D0489-2713-4F87-89E0-D8BC88E2F2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4" name="Rectangle 67">
                  <a:extLst>
                    <a:ext uri="{FF2B5EF4-FFF2-40B4-BE49-F238E27FC236}">
                      <a16:creationId xmlns:a16="http://schemas.microsoft.com/office/drawing/2014/main" id="{A0C01D99-8345-40C3-9172-811B6C396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5" name="Rectangle 68">
                  <a:extLst>
                    <a:ext uri="{FF2B5EF4-FFF2-40B4-BE49-F238E27FC236}">
                      <a16:creationId xmlns:a16="http://schemas.microsoft.com/office/drawing/2014/main" id="{DABDA5D8-E41D-4321-BA7B-C1B25C4EB5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6" name="Rectangle 69">
                  <a:extLst>
                    <a:ext uri="{FF2B5EF4-FFF2-40B4-BE49-F238E27FC236}">
                      <a16:creationId xmlns:a16="http://schemas.microsoft.com/office/drawing/2014/main" id="{A641D1ED-BEC3-42B9-A76C-E4F7E00AA8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7" name="Rectangle 70">
                  <a:extLst>
                    <a:ext uri="{FF2B5EF4-FFF2-40B4-BE49-F238E27FC236}">
                      <a16:creationId xmlns:a16="http://schemas.microsoft.com/office/drawing/2014/main" id="{91D9442A-F163-4600-B24E-AC551511D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8" name="AutoShape 71">
                  <a:extLst>
                    <a:ext uri="{FF2B5EF4-FFF2-40B4-BE49-F238E27FC236}">
                      <a16:creationId xmlns:a16="http://schemas.microsoft.com/office/drawing/2014/main" id="{2A3E7DF8-80A6-4293-A7B9-A8D8439AA0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68" name="Picture 72" descr="desktop_computer_stylized_small">
                <a:extLst>
                  <a:ext uri="{FF2B5EF4-FFF2-40B4-BE49-F238E27FC236}">
                    <a16:creationId xmlns:a16="http://schemas.microsoft.com/office/drawing/2014/main" id="{494C0AFC-8E4B-4679-B44C-93099AA1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>
                <a:extLst>
                  <a:ext uri="{FF2B5EF4-FFF2-40B4-BE49-F238E27FC236}">
                    <a16:creationId xmlns:a16="http://schemas.microsoft.com/office/drawing/2014/main" id="{59D12D93-0CF8-40B3-942D-6E6CC77F9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70" name="Freeform 74">
                <a:extLst>
                  <a:ext uri="{FF2B5EF4-FFF2-40B4-BE49-F238E27FC236}">
                    <a16:creationId xmlns:a16="http://schemas.microsoft.com/office/drawing/2014/main" id="{36764F6C-AE2A-4DE9-ADF5-2129FF160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71" name="Line 75">
                <a:extLst>
                  <a:ext uri="{FF2B5EF4-FFF2-40B4-BE49-F238E27FC236}">
                    <a16:creationId xmlns:a16="http://schemas.microsoft.com/office/drawing/2014/main" id="{950F3A08-4FEE-4CF8-B2FA-1086992CF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72" name="Picture 76" descr="tv">
                <a:extLst>
                  <a:ext uri="{FF2B5EF4-FFF2-40B4-BE49-F238E27FC236}">
                    <a16:creationId xmlns:a16="http://schemas.microsoft.com/office/drawing/2014/main" id="{A51041F1-6C03-4187-808D-195172C24C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>
            <a:extLst>
              <a:ext uri="{FF2B5EF4-FFF2-40B4-BE49-F238E27FC236}">
                <a16:creationId xmlns:a16="http://schemas.microsoft.com/office/drawing/2014/main" id="{C9237BEA-590E-4546-8524-BEE7070F3E7A}"/>
              </a:ext>
            </a:extLst>
          </p:cNvPr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2047" name="AutoShape 78">
              <a:extLst>
                <a:ext uri="{FF2B5EF4-FFF2-40B4-BE49-F238E27FC236}">
                  <a16:creationId xmlns:a16="http://schemas.microsoft.com/office/drawing/2014/main" id="{C8EF14E9-D277-46FA-B2D9-12A498BB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48" name="Group 79">
              <a:extLst>
                <a:ext uri="{FF2B5EF4-FFF2-40B4-BE49-F238E27FC236}">
                  <a16:creationId xmlns:a16="http://schemas.microsoft.com/office/drawing/2014/main" id="{D8F60AD6-6BAB-4675-8520-05FBC935DA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>
                <a:extLst>
                  <a:ext uri="{FF2B5EF4-FFF2-40B4-BE49-F238E27FC236}">
                    <a16:creationId xmlns:a16="http://schemas.microsoft.com/office/drawing/2014/main" id="{E093A1F7-BB53-413B-8947-365388B93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0" name="Line 7">
                <a:extLst>
                  <a:ext uri="{FF2B5EF4-FFF2-40B4-BE49-F238E27FC236}">
                    <a16:creationId xmlns:a16="http://schemas.microsoft.com/office/drawing/2014/main" id="{24AA7886-3C4C-4FEB-A1A0-29024D5FB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51" name="Group 82">
                <a:extLst>
                  <a:ext uri="{FF2B5EF4-FFF2-40B4-BE49-F238E27FC236}">
                    <a16:creationId xmlns:a16="http://schemas.microsoft.com/office/drawing/2014/main" id="{1B8CDB10-4BAA-441C-A477-432CAD62F7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>
                  <a:extLst>
                    <a:ext uri="{FF2B5EF4-FFF2-40B4-BE49-F238E27FC236}">
                      <a16:creationId xmlns:a16="http://schemas.microsoft.com/office/drawing/2014/main" id="{CC1206E9-B2AD-4945-919C-4C5CA1C60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8" name="Rectangle 84">
                  <a:extLst>
                    <a:ext uri="{FF2B5EF4-FFF2-40B4-BE49-F238E27FC236}">
                      <a16:creationId xmlns:a16="http://schemas.microsoft.com/office/drawing/2014/main" id="{B9F61874-584B-460E-9404-EED4803C0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9" name="Rectangle 85">
                  <a:extLst>
                    <a:ext uri="{FF2B5EF4-FFF2-40B4-BE49-F238E27FC236}">
                      <a16:creationId xmlns:a16="http://schemas.microsoft.com/office/drawing/2014/main" id="{70AA8667-1C52-4FE5-A718-93FF63F629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0" name="Rectangle 86">
                  <a:extLst>
                    <a:ext uri="{FF2B5EF4-FFF2-40B4-BE49-F238E27FC236}">
                      <a16:creationId xmlns:a16="http://schemas.microsoft.com/office/drawing/2014/main" id="{150F7778-CAB8-4EC1-B6AC-3A090EA56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1" name="Rectangle 87">
                  <a:extLst>
                    <a:ext uri="{FF2B5EF4-FFF2-40B4-BE49-F238E27FC236}">
                      <a16:creationId xmlns:a16="http://schemas.microsoft.com/office/drawing/2014/main" id="{8D91450C-4E12-42C7-86DC-D4F170D7A7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2" name="AutoShape 88">
                  <a:extLst>
                    <a:ext uri="{FF2B5EF4-FFF2-40B4-BE49-F238E27FC236}">
                      <a16:creationId xmlns:a16="http://schemas.microsoft.com/office/drawing/2014/main" id="{CF214413-5AC7-4CF7-8FAF-12A76BAE33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52" name="Picture 89" descr="desktop_computer_stylized_small">
                <a:extLst>
                  <a:ext uri="{FF2B5EF4-FFF2-40B4-BE49-F238E27FC236}">
                    <a16:creationId xmlns:a16="http://schemas.microsoft.com/office/drawing/2014/main" id="{C9D0278F-1A85-4F18-8238-A43CEC9FF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>
                <a:extLst>
                  <a:ext uri="{FF2B5EF4-FFF2-40B4-BE49-F238E27FC236}">
                    <a16:creationId xmlns:a16="http://schemas.microsoft.com/office/drawing/2014/main" id="{D203A120-F906-43B1-9B98-7133DB2EA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4" name="Freeform 91">
                <a:extLst>
                  <a:ext uri="{FF2B5EF4-FFF2-40B4-BE49-F238E27FC236}">
                    <a16:creationId xmlns:a16="http://schemas.microsoft.com/office/drawing/2014/main" id="{102E98BB-F743-4B71-A9DF-671DAAFAF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55" name="Line 92">
                <a:extLst>
                  <a:ext uri="{FF2B5EF4-FFF2-40B4-BE49-F238E27FC236}">
                    <a16:creationId xmlns:a16="http://schemas.microsoft.com/office/drawing/2014/main" id="{A9D8FFF5-A596-4021-8D2F-A378E05DA8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56" name="Picture 93" descr="tv">
                <a:extLst>
                  <a:ext uri="{FF2B5EF4-FFF2-40B4-BE49-F238E27FC236}">
                    <a16:creationId xmlns:a16="http://schemas.microsoft.com/office/drawing/2014/main" id="{AB10AD4C-B737-4776-823E-F8D4A6960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>
            <a:extLst>
              <a:ext uri="{FF2B5EF4-FFF2-40B4-BE49-F238E27FC236}">
                <a16:creationId xmlns:a16="http://schemas.microsoft.com/office/drawing/2014/main" id="{966CF8F3-6E73-4D45-9C9C-026471794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03" name="Group 95">
            <a:extLst>
              <a:ext uri="{FF2B5EF4-FFF2-40B4-BE49-F238E27FC236}">
                <a16:creationId xmlns:a16="http://schemas.microsoft.com/office/drawing/2014/main" id="{DA7FA40A-1C12-4E2D-B52B-714245E84406}"/>
              </a:ext>
            </a:extLst>
          </p:cNvPr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2031" name="AutoShape 96">
              <a:extLst>
                <a:ext uri="{FF2B5EF4-FFF2-40B4-BE49-F238E27FC236}">
                  <a16:creationId xmlns:a16="http://schemas.microsoft.com/office/drawing/2014/main" id="{BB500737-6F9A-4C97-BE35-C3017D948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32" name="Group 97">
              <a:extLst>
                <a:ext uri="{FF2B5EF4-FFF2-40B4-BE49-F238E27FC236}">
                  <a16:creationId xmlns:a16="http://schemas.microsoft.com/office/drawing/2014/main" id="{6A550D47-2F10-4D95-8FFD-8F1A47EFCC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>
                <a:extLst>
                  <a:ext uri="{FF2B5EF4-FFF2-40B4-BE49-F238E27FC236}">
                    <a16:creationId xmlns:a16="http://schemas.microsoft.com/office/drawing/2014/main" id="{32017644-C735-4581-9392-3C5564067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4" name="Line 7">
                <a:extLst>
                  <a:ext uri="{FF2B5EF4-FFF2-40B4-BE49-F238E27FC236}">
                    <a16:creationId xmlns:a16="http://schemas.microsoft.com/office/drawing/2014/main" id="{06770FEE-4918-4969-9D92-250A2DC4C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35" name="Group 100">
                <a:extLst>
                  <a:ext uri="{FF2B5EF4-FFF2-40B4-BE49-F238E27FC236}">
                    <a16:creationId xmlns:a16="http://schemas.microsoft.com/office/drawing/2014/main" id="{2948BA96-D5AA-488C-9223-7CA397E961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>
                  <a:extLst>
                    <a:ext uri="{FF2B5EF4-FFF2-40B4-BE49-F238E27FC236}">
                      <a16:creationId xmlns:a16="http://schemas.microsoft.com/office/drawing/2014/main" id="{0488AB59-1192-48C8-A469-60AF22DCAD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2" name="Rectangle 102">
                  <a:extLst>
                    <a:ext uri="{FF2B5EF4-FFF2-40B4-BE49-F238E27FC236}">
                      <a16:creationId xmlns:a16="http://schemas.microsoft.com/office/drawing/2014/main" id="{13167D69-2F85-40F0-9644-7B6C6D355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3" name="Rectangle 103">
                  <a:extLst>
                    <a:ext uri="{FF2B5EF4-FFF2-40B4-BE49-F238E27FC236}">
                      <a16:creationId xmlns:a16="http://schemas.microsoft.com/office/drawing/2014/main" id="{34309F05-02C1-4A5D-86B0-8DE86D304B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4" name="Rectangle 104">
                  <a:extLst>
                    <a:ext uri="{FF2B5EF4-FFF2-40B4-BE49-F238E27FC236}">
                      <a16:creationId xmlns:a16="http://schemas.microsoft.com/office/drawing/2014/main" id="{44FFF632-6ECC-4B4F-A002-40F409C94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5" name="Rectangle 105">
                  <a:extLst>
                    <a:ext uri="{FF2B5EF4-FFF2-40B4-BE49-F238E27FC236}">
                      <a16:creationId xmlns:a16="http://schemas.microsoft.com/office/drawing/2014/main" id="{6703B57F-12FE-4F02-81CA-51C6BF0BB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6" name="AutoShape 106">
                  <a:extLst>
                    <a:ext uri="{FF2B5EF4-FFF2-40B4-BE49-F238E27FC236}">
                      <a16:creationId xmlns:a16="http://schemas.microsoft.com/office/drawing/2014/main" id="{B6E1CC7D-790F-4B3C-96CC-DF1B1DC551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36" name="Picture 107" descr="desktop_computer_stylized_small">
                <a:extLst>
                  <a:ext uri="{FF2B5EF4-FFF2-40B4-BE49-F238E27FC236}">
                    <a16:creationId xmlns:a16="http://schemas.microsoft.com/office/drawing/2014/main" id="{D06F78F2-97A1-49E7-AE3D-51CB727661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>
                <a:extLst>
                  <a:ext uri="{FF2B5EF4-FFF2-40B4-BE49-F238E27FC236}">
                    <a16:creationId xmlns:a16="http://schemas.microsoft.com/office/drawing/2014/main" id="{A09E2247-3895-4B5C-ADE7-56407A7CD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8" name="Freeform 109">
                <a:extLst>
                  <a:ext uri="{FF2B5EF4-FFF2-40B4-BE49-F238E27FC236}">
                    <a16:creationId xmlns:a16="http://schemas.microsoft.com/office/drawing/2014/main" id="{5C6A7101-D985-428F-9D39-4B44E4C07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39" name="Line 110">
                <a:extLst>
                  <a:ext uri="{FF2B5EF4-FFF2-40B4-BE49-F238E27FC236}">
                    <a16:creationId xmlns:a16="http://schemas.microsoft.com/office/drawing/2014/main" id="{2D2F11E9-A7AF-4CE1-A9D3-A1DEF262B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40" name="Picture 111" descr="tv">
                <a:extLst>
                  <a:ext uri="{FF2B5EF4-FFF2-40B4-BE49-F238E27FC236}">
                    <a16:creationId xmlns:a16="http://schemas.microsoft.com/office/drawing/2014/main" id="{97025712-A943-45F1-A0D1-B445A07DA0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>
            <a:extLst>
              <a:ext uri="{FF2B5EF4-FFF2-40B4-BE49-F238E27FC236}">
                <a16:creationId xmlns:a16="http://schemas.microsoft.com/office/drawing/2014/main" id="{535C5379-50A9-40BE-8333-B5DF8911E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42005" name="Line 113">
            <a:extLst>
              <a:ext uri="{FF2B5EF4-FFF2-40B4-BE49-F238E27FC236}">
                <a16:creationId xmlns:a16="http://schemas.microsoft.com/office/drawing/2014/main" id="{18F6FAC5-0CDE-4E6C-B6A3-3032FCC95A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114">
            <a:extLst>
              <a:ext uri="{FF2B5EF4-FFF2-40B4-BE49-F238E27FC236}">
                <a16:creationId xmlns:a16="http://schemas.microsoft.com/office/drawing/2014/main" id="{641CBF32-CDC5-46A0-AFDE-CFEBFC6384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115">
            <a:extLst>
              <a:ext uri="{FF2B5EF4-FFF2-40B4-BE49-F238E27FC236}">
                <a16:creationId xmlns:a16="http://schemas.microsoft.com/office/drawing/2014/main" id="{1DB69398-F4BA-4E5B-99C7-ECDA5183F1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Freeform 116">
            <a:extLst>
              <a:ext uri="{FF2B5EF4-FFF2-40B4-BE49-F238E27FC236}">
                <a16:creationId xmlns:a16="http://schemas.microsoft.com/office/drawing/2014/main" id="{B3415092-307C-4C23-A5A1-9577B1662D3B}"/>
              </a:ext>
            </a:extLst>
          </p:cNvPr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Freeform 117">
            <a:extLst>
              <a:ext uri="{FF2B5EF4-FFF2-40B4-BE49-F238E27FC236}">
                <a16:creationId xmlns:a16="http://schemas.microsoft.com/office/drawing/2014/main" id="{16AC6EF7-ED86-4D43-B9A6-81F21CB5415E}"/>
              </a:ext>
            </a:extLst>
          </p:cNvPr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Rectangle 44">
            <a:extLst>
              <a:ext uri="{FF2B5EF4-FFF2-40B4-BE49-F238E27FC236}">
                <a16:creationId xmlns:a16="http://schemas.microsoft.com/office/drawing/2014/main" id="{0E1E27C5-F593-46A6-BB24-7E648841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2011" name="Text Box 45">
            <a:extLst>
              <a:ext uri="{FF2B5EF4-FFF2-40B4-BE49-F238E27FC236}">
                <a16:creationId xmlns:a16="http://schemas.microsoft.com/office/drawing/2014/main" id="{E30FA4E4-78C9-4944-87AC-2B40C8093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2012" name="Freeform 120">
            <a:extLst>
              <a:ext uri="{FF2B5EF4-FFF2-40B4-BE49-F238E27FC236}">
                <a16:creationId xmlns:a16="http://schemas.microsoft.com/office/drawing/2014/main" id="{8C8409F7-1541-4174-B1EA-F09ADEC4288C}"/>
              </a:ext>
            </a:extLst>
          </p:cNvPr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Freeform 121">
            <a:extLst>
              <a:ext uri="{FF2B5EF4-FFF2-40B4-BE49-F238E27FC236}">
                <a16:creationId xmlns:a16="http://schemas.microsoft.com/office/drawing/2014/main" id="{8DF7D3D2-D65E-47B0-922F-FEE192251D28}"/>
              </a:ext>
            </a:extLst>
          </p:cNvPr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4" name="Line 122">
            <a:extLst>
              <a:ext uri="{FF2B5EF4-FFF2-40B4-BE49-F238E27FC236}">
                <a16:creationId xmlns:a16="http://schemas.microsoft.com/office/drawing/2014/main" id="{BC662E68-E7E2-4284-AB94-E6FF71F7C4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Line 123">
            <a:extLst>
              <a:ext uri="{FF2B5EF4-FFF2-40B4-BE49-F238E27FC236}">
                <a16:creationId xmlns:a16="http://schemas.microsoft.com/office/drawing/2014/main" id="{B1260615-11E6-41CB-A0B4-E1CBF1A2E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6" name="Freeform 124">
            <a:extLst>
              <a:ext uri="{FF2B5EF4-FFF2-40B4-BE49-F238E27FC236}">
                <a16:creationId xmlns:a16="http://schemas.microsoft.com/office/drawing/2014/main" id="{59420400-74A4-4367-901B-82C667F1BCC5}"/>
              </a:ext>
            </a:extLst>
          </p:cNvPr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Freeform 125">
            <a:extLst>
              <a:ext uri="{FF2B5EF4-FFF2-40B4-BE49-F238E27FC236}">
                <a16:creationId xmlns:a16="http://schemas.microsoft.com/office/drawing/2014/main" id="{87C4AF40-5E20-48B3-866D-BFAE442C343B}"/>
              </a:ext>
            </a:extLst>
          </p:cNvPr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8" name="Text Box 126">
            <a:extLst>
              <a:ext uri="{FF2B5EF4-FFF2-40B4-BE49-F238E27FC236}">
                <a16:creationId xmlns:a16="http://schemas.microsoft.com/office/drawing/2014/main" id="{24BACFCD-5E57-479E-83EE-3899A6C79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CMTS</a:t>
            </a:r>
          </a:p>
        </p:txBody>
      </p:sp>
      <p:sp>
        <p:nvSpPr>
          <p:cNvPr id="42019" name="AutoShape 127">
            <a:extLst>
              <a:ext uri="{FF2B5EF4-FFF2-40B4-BE49-F238E27FC236}">
                <a16:creationId xmlns:a16="http://schemas.microsoft.com/office/drawing/2014/main" id="{5A419B3A-1793-496F-842C-F0939E8BC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2020" name="Freeform 174">
            <a:extLst>
              <a:ext uri="{FF2B5EF4-FFF2-40B4-BE49-F238E27FC236}">
                <a16:creationId xmlns:a16="http://schemas.microsoft.com/office/drawing/2014/main" id="{D829BBE9-3F7B-4ECB-9447-1A866D71D0C7}"/>
              </a:ext>
            </a:extLst>
          </p:cNvPr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" name="Group 175">
            <a:extLst>
              <a:ext uri="{FF2B5EF4-FFF2-40B4-BE49-F238E27FC236}">
                <a16:creationId xmlns:a16="http://schemas.microsoft.com/office/drawing/2014/main" id="{936F8D02-74C7-48BA-ACFE-F445C0FBFEBB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42029" name="Line 176">
              <a:extLst>
                <a:ext uri="{FF2B5EF4-FFF2-40B4-BE49-F238E27FC236}">
                  <a16:creationId xmlns:a16="http://schemas.microsoft.com/office/drawing/2014/main" id="{6B6D36C1-2064-4C13-B2F5-5A1014B967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0" name="Text Box 177">
              <a:extLst>
                <a:ext uri="{FF2B5EF4-FFF2-40B4-BE49-F238E27FC236}">
                  <a16:creationId xmlns:a16="http://schemas.microsoft.com/office/drawing/2014/main" id="{C2A1F498-7C42-4D6A-9D9E-BD6DEBFD8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termination system</a:t>
              </a:r>
            </a:p>
          </p:txBody>
        </p:sp>
      </p:grpSp>
      <p:sp>
        <p:nvSpPr>
          <p:cNvPr id="55334" name="Rectangle 3">
            <a:extLst>
              <a:ext uri="{FF2B5EF4-FFF2-40B4-BE49-F238E27FC236}">
                <a16:creationId xmlns:a16="http://schemas.microsoft.com/office/drawing/2014/main" id="{1938D067-F66C-4263-B2BA-09E33D0F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None/>
              <a:defRPr/>
            </a:pP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>
            <a:extLst>
              <a:ext uri="{FF2B5EF4-FFF2-40B4-BE49-F238E27FC236}">
                <a16:creationId xmlns:a16="http://schemas.microsoft.com/office/drawing/2014/main" id="{A5D235C3-F91C-4463-8AC4-3630A9AE9121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63373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network: cable network</a:t>
            </a:r>
          </a:p>
        </p:txBody>
      </p:sp>
      <p:pic>
        <p:nvPicPr>
          <p:cNvPr id="42024" name="Picture 180" descr="underline_base">
            <a:extLst>
              <a:ext uri="{FF2B5EF4-FFF2-40B4-BE49-F238E27FC236}">
                <a16:creationId xmlns:a16="http://schemas.microsoft.com/office/drawing/2014/main" id="{A9B2CE54-62B1-4F9F-8DF9-B37065846864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89597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>
            <a:extLst>
              <a:ext uri="{FF2B5EF4-FFF2-40B4-BE49-F238E27FC236}">
                <a16:creationId xmlns:a16="http://schemas.microsoft.com/office/drawing/2014/main" id="{686C612E-42EA-486D-A821-5A7F05BB0EA6}"/>
              </a:ext>
            </a:extLst>
          </p:cNvPr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>
              <a:extLst>
                <a:ext uri="{FF2B5EF4-FFF2-40B4-BE49-F238E27FC236}">
                  <a16:creationId xmlns:a16="http://schemas.microsoft.com/office/drawing/2014/main" id="{A345C098-442D-451A-9F8C-7301CDA8A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>
              <a:extLst>
                <a:ext uri="{FF2B5EF4-FFF2-40B4-BE49-F238E27FC236}">
                  <a16:creationId xmlns:a16="http://schemas.microsoft.com/office/drawing/2014/main" id="{F34C3CB4-ADCC-4DE0-939B-637CBD9E9A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2026" name="Slide Number Placeholder 3">
            <a:extLst>
              <a:ext uri="{FF2B5EF4-FFF2-40B4-BE49-F238E27FC236}">
                <a16:creationId xmlns:a16="http://schemas.microsoft.com/office/drawing/2014/main" id="{624488AF-0917-42B7-9AFD-127174D1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F7D0D9C-32D3-46DC-AD8E-C8F6420D0D25}" type="slidenum">
              <a:rPr lang="en-US" altLang="en-US" sz="1200">
                <a:latin typeface="Tahoma" panose="020B0604030504040204" pitchFamily="34" charset="0"/>
              </a:rPr>
              <a:pPr/>
              <a:t>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2">
            <a:extLst>
              <a:ext uri="{FF2B5EF4-FFF2-40B4-BE49-F238E27FC236}">
                <a16:creationId xmlns:a16="http://schemas.microsoft.com/office/drawing/2014/main" id="{A63A3A43-BF30-404E-A13B-906A8B473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3010" name="Title 41">
            <a:extLst>
              <a:ext uri="{FF2B5EF4-FFF2-40B4-BE49-F238E27FC236}">
                <a16:creationId xmlns:a16="http://schemas.microsoft.com/office/drawing/2014/main" id="{1D664C90-6C08-4D4F-B47F-96B84D421FD9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63103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network: home network</a:t>
            </a:r>
          </a:p>
        </p:txBody>
      </p:sp>
      <p:pic>
        <p:nvPicPr>
          <p:cNvPr id="43011" name="Picture 85" descr="underline_base">
            <a:extLst>
              <a:ext uri="{FF2B5EF4-FFF2-40B4-BE49-F238E27FC236}">
                <a16:creationId xmlns:a16="http://schemas.microsoft.com/office/drawing/2014/main" id="{5118BECE-E158-49C4-8FE6-DB6D1D129A9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60467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>
            <a:extLst>
              <a:ext uri="{FF2B5EF4-FFF2-40B4-BE49-F238E27FC236}">
                <a16:creationId xmlns:a16="http://schemas.microsoft.com/office/drawing/2014/main" id="{3ADAFEAA-9EC6-41EC-9CBA-5977B1CBE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289" name="Text Box 26">
            <a:extLst>
              <a:ext uri="{FF2B5EF4-FFF2-40B4-BE49-F238E27FC236}">
                <a16:creationId xmlns:a16="http://schemas.microsoft.com/office/drawing/2014/main" id="{89A669EC-F54C-4B16-BEA8-2E0A62EBC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to/from headend or central office</a:t>
            </a:r>
          </a:p>
        </p:txBody>
      </p:sp>
      <p:sp>
        <p:nvSpPr>
          <p:cNvPr id="43014" name="Rectangle 87">
            <a:extLst>
              <a:ext uri="{FF2B5EF4-FFF2-40B4-BE49-F238E27FC236}">
                <a16:creationId xmlns:a16="http://schemas.microsoft.com/office/drawing/2014/main" id="{D4D5C08A-CD47-4F96-8E62-243AEBBA5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3015" name="Group 105">
            <a:extLst>
              <a:ext uri="{FF2B5EF4-FFF2-40B4-BE49-F238E27FC236}">
                <a16:creationId xmlns:a16="http://schemas.microsoft.com/office/drawing/2014/main" id="{D70F7500-2FDD-45DB-9824-7C905D0A8972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43095" name="Group 91">
              <a:extLst>
                <a:ext uri="{FF2B5EF4-FFF2-40B4-BE49-F238E27FC236}">
                  <a16:creationId xmlns:a16="http://schemas.microsoft.com/office/drawing/2014/main" id="{CD0E2AF7-FB31-4124-8994-DBCA3FB84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>
                <a:extLst>
                  <a:ext uri="{FF2B5EF4-FFF2-40B4-BE49-F238E27FC236}">
                    <a16:creationId xmlns:a16="http://schemas.microsoft.com/office/drawing/2014/main" id="{B504F0A4-CFEA-4624-862A-8B20E005F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99" name="Rectangle 93">
                <a:extLst>
                  <a:ext uri="{FF2B5EF4-FFF2-40B4-BE49-F238E27FC236}">
                    <a16:creationId xmlns:a16="http://schemas.microsoft.com/office/drawing/2014/main" id="{7E2CD1DF-6160-430B-BC80-D55208CA3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0" name="Rectangle 94">
                <a:extLst>
                  <a:ext uri="{FF2B5EF4-FFF2-40B4-BE49-F238E27FC236}">
                    <a16:creationId xmlns:a16="http://schemas.microsoft.com/office/drawing/2014/main" id="{E6A1C967-58DB-4976-A654-54BA29A3E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1" name="Rectangle 95">
                <a:extLst>
                  <a:ext uri="{FF2B5EF4-FFF2-40B4-BE49-F238E27FC236}">
                    <a16:creationId xmlns:a16="http://schemas.microsoft.com/office/drawing/2014/main" id="{B1210012-93DB-4C43-A38C-9E67EBDD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2" name="Rectangle 96">
                <a:extLst>
                  <a:ext uri="{FF2B5EF4-FFF2-40B4-BE49-F238E27FC236}">
                    <a16:creationId xmlns:a16="http://schemas.microsoft.com/office/drawing/2014/main" id="{E040CE3E-455F-4732-BE47-1A87AEDFC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3" name="AutoShape 97">
                <a:extLst>
                  <a:ext uri="{FF2B5EF4-FFF2-40B4-BE49-F238E27FC236}">
                    <a16:creationId xmlns:a16="http://schemas.microsoft.com/office/drawing/2014/main" id="{B94F61F5-17A8-40F7-9A89-6D9798742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96" name="Line 102">
              <a:extLst>
                <a:ext uri="{FF2B5EF4-FFF2-40B4-BE49-F238E27FC236}">
                  <a16:creationId xmlns:a16="http://schemas.microsoft.com/office/drawing/2014/main" id="{79E8C646-F948-40A6-99A1-1288367B4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7" name="Line 104">
              <a:extLst>
                <a:ext uri="{FF2B5EF4-FFF2-40B4-BE49-F238E27FC236}">
                  <a16:creationId xmlns:a16="http://schemas.microsoft.com/office/drawing/2014/main" id="{B2A1CFF9-599E-4CBE-B90C-A0592F91AD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16" name="Group 107">
            <a:extLst>
              <a:ext uri="{FF2B5EF4-FFF2-40B4-BE49-F238E27FC236}">
                <a16:creationId xmlns:a16="http://schemas.microsoft.com/office/drawing/2014/main" id="{93E19EDF-C640-4C12-926C-B68AFBBC7344}"/>
              </a:ext>
            </a:extLst>
          </p:cNvPr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43087" name="Oval 407">
              <a:extLst>
                <a:ext uri="{FF2B5EF4-FFF2-40B4-BE49-F238E27FC236}">
                  <a16:creationId xmlns:a16="http://schemas.microsoft.com/office/drawing/2014/main" id="{DA0971A1-447B-4558-94CA-77330201C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3088" name="Rectangle 410">
              <a:extLst>
                <a:ext uri="{FF2B5EF4-FFF2-40B4-BE49-F238E27FC236}">
                  <a16:creationId xmlns:a16="http://schemas.microsoft.com/office/drawing/2014/main" id="{600383AD-10DB-47B5-97C8-0C3FF9749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3089" name="Oval 411">
              <a:extLst>
                <a:ext uri="{FF2B5EF4-FFF2-40B4-BE49-F238E27FC236}">
                  <a16:creationId xmlns:a16="http://schemas.microsoft.com/office/drawing/2014/main" id="{539349E8-50C1-402E-B4A0-28993C21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3090" name="Group 111">
              <a:extLst>
                <a:ext uri="{FF2B5EF4-FFF2-40B4-BE49-F238E27FC236}">
                  <a16:creationId xmlns:a16="http://schemas.microsoft.com/office/drawing/2014/main" id="{F920182B-6679-4802-A7DB-EA36366E53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>
                <a:extLst>
                  <a:ext uri="{FF2B5EF4-FFF2-40B4-BE49-F238E27FC236}">
                    <a16:creationId xmlns:a16="http://schemas.microsoft.com/office/drawing/2014/main" id="{292BD06F-BABE-46AA-97AA-0E70A5663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4" name="Freeform 113">
                <a:extLst>
                  <a:ext uri="{FF2B5EF4-FFF2-40B4-BE49-F238E27FC236}">
                    <a16:creationId xmlns:a16="http://schemas.microsoft.com/office/drawing/2014/main" id="{4F92F38D-02FD-4E5A-9FD1-9518F2C71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91" name="Line 114">
              <a:extLst>
                <a:ext uri="{FF2B5EF4-FFF2-40B4-BE49-F238E27FC236}">
                  <a16:creationId xmlns:a16="http://schemas.microsoft.com/office/drawing/2014/main" id="{FABED612-CB8F-42AB-9181-08B86E4E9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2" name="Line 115">
              <a:extLst>
                <a:ext uri="{FF2B5EF4-FFF2-40B4-BE49-F238E27FC236}">
                  <a16:creationId xmlns:a16="http://schemas.microsoft.com/office/drawing/2014/main" id="{7222AA6F-4663-4821-B59F-9048F4B85B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17" name="Line 116">
            <a:extLst>
              <a:ext uri="{FF2B5EF4-FFF2-40B4-BE49-F238E27FC236}">
                <a16:creationId xmlns:a16="http://schemas.microsoft.com/office/drawing/2014/main" id="{5B94D062-EE46-44CC-B1BF-D46820DF81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18" name="Group 119">
            <a:extLst>
              <a:ext uri="{FF2B5EF4-FFF2-40B4-BE49-F238E27FC236}">
                <a16:creationId xmlns:a16="http://schemas.microsoft.com/office/drawing/2014/main" id="{049D0704-05CD-4E02-9F17-ED198F8CBC16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>
              <a:extLst>
                <a:ext uri="{FF2B5EF4-FFF2-40B4-BE49-F238E27FC236}">
                  <a16:creationId xmlns:a16="http://schemas.microsoft.com/office/drawing/2014/main" id="{AC074A31-6C5C-4A84-B42F-35EB1A4B5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>
              <a:extLst>
                <a:ext uri="{FF2B5EF4-FFF2-40B4-BE49-F238E27FC236}">
                  <a16:creationId xmlns:a16="http://schemas.microsoft.com/office/drawing/2014/main" id="{084A6FD6-70FE-4B8D-A18F-179A3425B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>
            <a:extLst>
              <a:ext uri="{FF2B5EF4-FFF2-40B4-BE49-F238E27FC236}">
                <a16:creationId xmlns:a16="http://schemas.microsoft.com/office/drawing/2014/main" id="{937329D4-CE62-43FD-A02E-E6A4C6708F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138">
            <a:extLst>
              <a:ext uri="{FF2B5EF4-FFF2-40B4-BE49-F238E27FC236}">
                <a16:creationId xmlns:a16="http://schemas.microsoft.com/office/drawing/2014/main" id="{321D9A90-CEC0-4B09-A882-2E679D13320B}"/>
              </a:ext>
            </a:extLst>
          </p:cNvPr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43083" name="Text Box 39">
              <a:extLst>
                <a:ext uri="{FF2B5EF4-FFF2-40B4-BE49-F238E27FC236}">
                  <a16:creationId xmlns:a16="http://schemas.microsoft.com/office/drawing/2014/main" id="{00848919-CB22-4F71-9B48-01BC82FF3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cable or DSL modem</a:t>
              </a:r>
            </a:p>
          </p:txBody>
        </p:sp>
        <p:sp>
          <p:nvSpPr>
            <p:cNvPr id="43084" name="Line 129">
              <a:extLst>
                <a:ext uri="{FF2B5EF4-FFF2-40B4-BE49-F238E27FC236}">
                  <a16:creationId xmlns:a16="http://schemas.microsoft.com/office/drawing/2014/main" id="{A64960EB-3785-4790-9594-0FD30BF05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>
            <a:extLst>
              <a:ext uri="{FF2B5EF4-FFF2-40B4-BE49-F238E27FC236}">
                <a16:creationId xmlns:a16="http://schemas.microsoft.com/office/drawing/2014/main" id="{D9511ED8-CB38-4655-A98D-54F8D7A36212}"/>
              </a:ext>
            </a:extLst>
          </p:cNvPr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43081" name="Text Box 39">
              <a:extLst>
                <a:ext uri="{FF2B5EF4-FFF2-40B4-BE49-F238E27FC236}">
                  <a16:creationId xmlns:a16="http://schemas.microsoft.com/office/drawing/2014/main" id="{B231AF40-812E-41C9-91C4-1EF2B1F63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router, firewall, NAT</a:t>
              </a:r>
            </a:p>
          </p:txBody>
        </p:sp>
        <p:sp>
          <p:nvSpPr>
            <p:cNvPr id="43082" name="Line 133">
              <a:extLst>
                <a:ext uri="{FF2B5EF4-FFF2-40B4-BE49-F238E27FC236}">
                  <a16:creationId xmlns:a16="http://schemas.microsoft.com/office/drawing/2014/main" id="{8B2BA3FD-B387-4DEA-B071-053CF86FF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>
            <a:extLst>
              <a:ext uri="{FF2B5EF4-FFF2-40B4-BE49-F238E27FC236}">
                <a16:creationId xmlns:a16="http://schemas.microsoft.com/office/drawing/2014/main" id="{95F79A33-E64D-42E5-9908-DB121C25DDA1}"/>
              </a:ext>
            </a:extLst>
          </p:cNvPr>
          <p:cNvGrpSpPr>
            <a:grpSpLocks/>
          </p:cNvGrpSpPr>
          <p:nvPr/>
        </p:nvGrpSpPr>
        <p:grpSpPr bwMode="auto">
          <a:xfrm>
            <a:off x="3605213" y="4576763"/>
            <a:ext cx="2927350" cy="1403350"/>
            <a:chOff x="2062" y="2532"/>
            <a:chExt cx="1844" cy="1220"/>
          </a:xfrm>
        </p:grpSpPr>
        <p:sp>
          <p:nvSpPr>
            <p:cNvPr id="43079" name="Line 134">
              <a:extLst>
                <a:ext uri="{FF2B5EF4-FFF2-40B4-BE49-F238E27FC236}">
                  <a16:creationId xmlns:a16="http://schemas.microsoft.com/office/drawing/2014/main" id="{0A034085-D10B-424D-94D0-21F8E1513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" name="Text Box 39">
              <a:extLst>
                <a:ext uri="{FF2B5EF4-FFF2-40B4-BE49-F238E27FC236}">
                  <a16:creationId xmlns:a16="http://schemas.microsoft.com/office/drawing/2014/main" id="{19720993-1A9F-45F9-A9DF-945946322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wired Ethernet (1 Gbps)</a:t>
              </a:r>
            </a:p>
          </p:txBody>
        </p:sp>
      </p:grpSp>
      <p:grpSp>
        <p:nvGrpSpPr>
          <p:cNvPr id="10" name="Group 140">
            <a:extLst>
              <a:ext uri="{FF2B5EF4-FFF2-40B4-BE49-F238E27FC236}">
                <a16:creationId xmlns:a16="http://schemas.microsoft.com/office/drawing/2014/main" id="{BC3B8E7E-00BC-41DF-8004-22340F7BB04F}"/>
              </a:ext>
            </a:extLst>
          </p:cNvPr>
          <p:cNvGrpSpPr>
            <a:grpSpLocks/>
          </p:cNvGrpSpPr>
          <p:nvPr/>
        </p:nvGrpSpPr>
        <p:grpSpPr bwMode="auto">
          <a:xfrm>
            <a:off x="423863" y="3725863"/>
            <a:ext cx="1966912" cy="2043112"/>
            <a:chOff x="267" y="2347"/>
            <a:chExt cx="1239" cy="1287"/>
          </a:xfrm>
        </p:grpSpPr>
        <p:sp>
          <p:nvSpPr>
            <p:cNvPr id="43077" name="Line 136">
              <a:extLst>
                <a:ext uri="{FF2B5EF4-FFF2-40B4-BE49-F238E27FC236}">
                  <a16:creationId xmlns:a16="http://schemas.microsoft.com/office/drawing/2014/main" id="{921A9347-C744-43A1-9868-6235D480C5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" name="Text Box 39">
              <a:extLst>
                <a:ext uri="{FF2B5EF4-FFF2-40B4-BE49-F238E27FC236}">
                  <a16:creationId xmlns:a16="http://schemas.microsoft.com/office/drawing/2014/main" id="{046722E5-B172-4FE7-A09B-7571F227B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en-US" sz="1800"/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en-US" sz="1800"/>
                <a:t>point (54 Mbps)</a:t>
              </a:r>
            </a:p>
          </p:txBody>
        </p:sp>
      </p:grpSp>
      <p:sp>
        <p:nvSpPr>
          <p:cNvPr id="11406" name="Text Box 142">
            <a:extLst>
              <a:ext uri="{FF2B5EF4-FFF2-40B4-BE49-F238E27FC236}">
                <a16:creationId xmlns:a16="http://schemas.microsoft.com/office/drawing/2014/main" id="{0A97AA8D-E5D6-43D5-9AB3-100EC99CA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2000"/>
              <a:t>wireless</a:t>
            </a:r>
          </a:p>
          <a:p>
            <a:pPr algn="r"/>
            <a:r>
              <a:rPr lang="en-US" altLang="en-US" sz="2000"/>
              <a:t>devices</a:t>
            </a:r>
          </a:p>
        </p:txBody>
      </p:sp>
      <p:grpSp>
        <p:nvGrpSpPr>
          <p:cNvPr id="43025" name="Group 143">
            <a:extLst>
              <a:ext uri="{FF2B5EF4-FFF2-40B4-BE49-F238E27FC236}">
                <a16:creationId xmlns:a16="http://schemas.microsoft.com/office/drawing/2014/main" id="{D2A0598F-C6AB-4BD0-802F-70494A7B0D3B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>
              <a:extLst>
                <a:ext uri="{FF2B5EF4-FFF2-40B4-BE49-F238E27FC236}">
                  <a16:creationId xmlns:a16="http://schemas.microsoft.com/office/drawing/2014/main" id="{F2E201EF-3D2D-46BE-946C-1222EE49F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>
              <a:extLst>
                <a:ext uri="{FF2B5EF4-FFF2-40B4-BE49-F238E27FC236}">
                  <a16:creationId xmlns:a16="http://schemas.microsoft.com/office/drawing/2014/main" id="{ED5C6299-87B8-4B08-BB1D-36924F009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>
            <a:extLst>
              <a:ext uri="{FF2B5EF4-FFF2-40B4-BE49-F238E27FC236}">
                <a16:creationId xmlns:a16="http://schemas.microsoft.com/office/drawing/2014/main" id="{E8EB56EF-7B21-48AF-BC30-82702EEF1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1" name="Oval 147">
            <a:extLst>
              <a:ext uri="{FF2B5EF4-FFF2-40B4-BE49-F238E27FC236}">
                <a16:creationId xmlns:a16="http://schemas.microsoft.com/office/drawing/2014/main" id="{A2C2EFB6-CABD-462B-BB48-908134A0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50">
            <a:extLst>
              <a:ext uri="{FF2B5EF4-FFF2-40B4-BE49-F238E27FC236}">
                <a16:creationId xmlns:a16="http://schemas.microsoft.com/office/drawing/2014/main" id="{467416D1-4686-41C3-AF5B-C8F70439ED3E}"/>
              </a:ext>
            </a:extLst>
          </p:cNvPr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43073" name="Text Box 148">
              <a:extLst>
                <a:ext uri="{FF2B5EF4-FFF2-40B4-BE49-F238E27FC236}">
                  <a16:creationId xmlns:a16="http://schemas.microsoft.com/office/drawing/2014/main" id="{84B05382-113F-4935-B150-F44876988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/>
                <a:t>in single box</a:t>
              </a:r>
            </a:p>
          </p:txBody>
        </p:sp>
        <p:sp>
          <p:nvSpPr>
            <p:cNvPr id="43074" name="Line 149">
              <a:extLst>
                <a:ext uri="{FF2B5EF4-FFF2-40B4-BE49-F238E27FC236}">
                  <a16:creationId xmlns:a16="http://schemas.microsoft.com/office/drawing/2014/main" id="{228B4B5F-B289-4E21-86C7-16EAFBB4EC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29" name="Group 151">
            <a:extLst>
              <a:ext uri="{FF2B5EF4-FFF2-40B4-BE49-F238E27FC236}">
                <a16:creationId xmlns:a16="http://schemas.microsoft.com/office/drawing/2014/main" id="{F791BF42-5FAC-443D-BFD4-4C57D19FE326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>
              <a:extLst>
                <a:ext uri="{FF2B5EF4-FFF2-40B4-BE49-F238E27FC236}">
                  <a16:creationId xmlns:a16="http://schemas.microsoft.com/office/drawing/2014/main" id="{D6D31DBF-CDC5-46A8-BB23-72071680C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>
              <a:extLst>
                <a:ext uri="{FF2B5EF4-FFF2-40B4-BE49-F238E27FC236}">
                  <a16:creationId xmlns:a16="http://schemas.microsoft.com/office/drawing/2014/main" id="{4D2B0CBE-AFD9-44F3-9379-8EFBA8DC9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>
              <a:extLst>
                <a:ext uri="{FF2B5EF4-FFF2-40B4-BE49-F238E27FC236}">
                  <a16:creationId xmlns:a16="http://schemas.microsoft.com/office/drawing/2014/main" id="{F7166D79-ECBC-4781-B6BC-5E434EEEA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3053" name="Picture 155" descr="screen">
              <a:extLst>
                <a:ext uri="{FF2B5EF4-FFF2-40B4-BE49-F238E27FC236}">
                  <a16:creationId xmlns:a16="http://schemas.microsoft.com/office/drawing/2014/main" id="{89C21B5F-2578-4259-BA19-F5F688011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>
              <a:extLst>
                <a:ext uri="{FF2B5EF4-FFF2-40B4-BE49-F238E27FC236}">
                  <a16:creationId xmlns:a16="http://schemas.microsoft.com/office/drawing/2014/main" id="{34DF400A-FF89-476C-BBE1-D4E504F84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" name="Freeform 157">
              <a:extLst>
                <a:ext uri="{FF2B5EF4-FFF2-40B4-BE49-F238E27FC236}">
                  <a16:creationId xmlns:a16="http://schemas.microsoft.com/office/drawing/2014/main" id="{23025BE4-E21E-46AB-A6CB-C0A5519FD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" name="Freeform 158">
              <a:extLst>
                <a:ext uri="{FF2B5EF4-FFF2-40B4-BE49-F238E27FC236}">
                  <a16:creationId xmlns:a16="http://schemas.microsoft.com/office/drawing/2014/main" id="{A279FFBC-72F2-4C88-9D41-7BA54B6AF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" name="Freeform 159">
              <a:extLst>
                <a:ext uri="{FF2B5EF4-FFF2-40B4-BE49-F238E27FC236}">
                  <a16:creationId xmlns:a16="http://schemas.microsoft.com/office/drawing/2014/main" id="{A0A91171-F53C-4022-B6E1-418B6EF87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" name="Freeform 160">
              <a:extLst>
                <a:ext uri="{FF2B5EF4-FFF2-40B4-BE49-F238E27FC236}">
                  <a16:creationId xmlns:a16="http://schemas.microsoft.com/office/drawing/2014/main" id="{3F75A1D5-65B7-44A9-B048-5AEB515FA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" name="Freeform 161">
              <a:extLst>
                <a:ext uri="{FF2B5EF4-FFF2-40B4-BE49-F238E27FC236}">
                  <a16:creationId xmlns:a16="http://schemas.microsoft.com/office/drawing/2014/main" id="{B3EAE37A-03A7-4369-819C-BDD77561E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60" name="Group 162">
              <a:extLst>
                <a:ext uri="{FF2B5EF4-FFF2-40B4-BE49-F238E27FC236}">
                  <a16:creationId xmlns:a16="http://schemas.microsoft.com/office/drawing/2014/main" id="{033BE365-EA46-4184-AE28-D66C900C7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>
                <a:extLst>
                  <a:ext uri="{FF2B5EF4-FFF2-40B4-BE49-F238E27FC236}">
                    <a16:creationId xmlns:a16="http://schemas.microsoft.com/office/drawing/2014/main" id="{3D59D788-2967-4332-BEDC-A00BC84DE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8" name="Freeform 164">
                <a:extLst>
                  <a:ext uri="{FF2B5EF4-FFF2-40B4-BE49-F238E27FC236}">
                    <a16:creationId xmlns:a16="http://schemas.microsoft.com/office/drawing/2014/main" id="{3FB40A94-35B5-4ABC-8211-023457411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9" name="Freeform 165">
                <a:extLst>
                  <a:ext uri="{FF2B5EF4-FFF2-40B4-BE49-F238E27FC236}">
                    <a16:creationId xmlns:a16="http://schemas.microsoft.com/office/drawing/2014/main" id="{870BA096-083C-4896-A7D0-ECD2AFA54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0" name="Freeform 166">
                <a:extLst>
                  <a:ext uri="{FF2B5EF4-FFF2-40B4-BE49-F238E27FC236}">
                    <a16:creationId xmlns:a16="http://schemas.microsoft.com/office/drawing/2014/main" id="{F45D33E4-B77B-413E-879C-A1808AB68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1" name="Freeform 167">
                <a:extLst>
                  <a:ext uri="{FF2B5EF4-FFF2-40B4-BE49-F238E27FC236}">
                    <a16:creationId xmlns:a16="http://schemas.microsoft.com/office/drawing/2014/main" id="{5BD114ED-E26C-4B2E-9980-A41D1BF42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2" name="Freeform 168">
                <a:extLst>
                  <a:ext uri="{FF2B5EF4-FFF2-40B4-BE49-F238E27FC236}">
                    <a16:creationId xmlns:a16="http://schemas.microsoft.com/office/drawing/2014/main" id="{65A8C208-AE6F-441C-985B-B6CC7D73E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61" name="Freeform 169">
              <a:extLst>
                <a:ext uri="{FF2B5EF4-FFF2-40B4-BE49-F238E27FC236}">
                  <a16:creationId xmlns:a16="http://schemas.microsoft.com/office/drawing/2014/main" id="{B67BE949-2BE6-4FBF-A7E9-9FE9251C1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" name="Freeform 170">
              <a:extLst>
                <a:ext uri="{FF2B5EF4-FFF2-40B4-BE49-F238E27FC236}">
                  <a16:creationId xmlns:a16="http://schemas.microsoft.com/office/drawing/2014/main" id="{D290B608-6ACE-4DBF-B90F-75F7A61A7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" name="Freeform 171">
              <a:extLst>
                <a:ext uri="{FF2B5EF4-FFF2-40B4-BE49-F238E27FC236}">
                  <a16:creationId xmlns:a16="http://schemas.microsoft.com/office/drawing/2014/main" id="{80256E47-72D3-45C3-B2F1-1A713BBD8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" name="Freeform 172">
              <a:extLst>
                <a:ext uri="{FF2B5EF4-FFF2-40B4-BE49-F238E27FC236}">
                  <a16:creationId xmlns:a16="http://schemas.microsoft.com/office/drawing/2014/main" id="{842AB8FF-99B3-4533-88A5-FAD05F4CB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" name="Freeform 173">
              <a:extLst>
                <a:ext uri="{FF2B5EF4-FFF2-40B4-BE49-F238E27FC236}">
                  <a16:creationId xmlns:a16="http://schemas.microsoft.com/office/drawing/2014/main" id="{4E3B275A-E9C8-4445-B934-6A3F917A6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" name="Freeform 174">
              <a:extLst>
                <a:ext uri="{FF2B5EF4-FFF2-40B4-BE49-F238E27FC236}">
                  <a16:creationId xmlns:a16="http://schemas.microsoft.com/office/drawing/2014/main" id="{5A63960E-5019-4388-A8FB-EDF4CAC9765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30" name="Group 175">
            <a:extLst>
              <a:ext uri="{FF2B5EF4-FFF2-40B4-BE49-F238E27FC236}">
                <a16:creationId xmlns:a16="http://schemas.microsoft.com/office/drawing/2014/main" id="{18ECE2AB-4450-42B4-89FB-29749BB7BC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>
              <a:extLst>
                <a:ext uri="{FF2B5EF4-FFF2-40B4-BE49-F238E27FC236}">
                  <a16:creationId xmlns:a16="http://schemas.microsoft.com/office/drawing/2014/main" id="{3CFCAFEB-8525-467D-BCAD-D8FD5E7B0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>
              <a:extLst>
                <a:ext uri="{FF2B5EF4-FFF2-40B4-BE49-F238E27FC236}">
                  <a16:creationId xmlns:a16="http://schemas.microsoft.com/office/drawing/2014/main" id="{5F70B880-5155-4C52-8866-EFCE07EB3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031" name="Group 178">
            <a:extLst>
              <a:ext uri="{FF2B5EF4-FFF2-40B4-BE49-F238E27FC236}">
                <a16:creationId xmlns:a16="http://schemas.microsoft.com/office/drawing/2014/main" id="{562AAB20-3193-47FB-B0FE-A3085624F0D6}"/>
              </a:ext>
            </a:extLst>
          </p:cNvPr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>
              <a:extLst>
                <a:ext uri="{FF2B5EF4-FFF2-40B4-BE49-F238E27FC236}">
                  <a16:creationId xmlns:a16="http://schemas.microsoft.com/office/drawing/2014/main" id="{5EB0F683-7E6C-4A26-BEBE-B09AAB7E3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>
              <a:extLst>
                <a:ext uri="{FF2B5EF4-FFF2-40B4-BE49-F238E27FC236}">
                  <a16:creationId xmlns:a16="http://schemas.microsoft.com/office/drawing/2014/main" id="{8408D595-5749-4106-8393-01CA3B0ED0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032" name="Slide Number Placeholder 3">
            <a:extLst>
              <a:ext uri="{FF2B5EF4-FFF2-40B4-BE49-F238E27FC236}">
                <a16:creationId xmlns:a16="http://schemas.microsoft.com/office/drawing/2014/main" id="{1CE61837-4772-4594-AF6F-16FE556B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47914D3-CA05-4413-8D8C-472E7C392668}" type="slidenum">
              <a:rPr lang="en-US" altLang="en-US" sz="1200">
                <a:latin typeface="Tahoma" panose="020B0604030504040204" pitchFamily="34" charset="0"/>
              </a:rPr>
              <a:pPr/>
              <a:t>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3033" name="Group 98">
            <a:extLst>
              <a:ext uri="{FF2B5EF4-FFF2-40B4-BE49-F238E27FC236}">
                <a16:creationId xmlns:a16="http://schemas.microsoft.com/office/drawing/2014/main" id="{7E3E2C59-ABD9-495E-AA51-1A48F805DF80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>
              <a:extLst>
                <a:ext uri="{FF2B5EF4-FFF2-40B4-BE49-F238E27FC236}">
                  <a16:creationId xmlns:a16="http://schemas.microsoft.com/office/drawing/2014/main" id="{BD3B6D3B-EFF3-498A-BE24-C6A50335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>
              <a:extLst>
                <a:ext uri="{FF2B5EF4-FFF2-40B4-BE49-F238E27FC236}">
                  <a16:creationId xmlns:a16="http://schemas.microsoft.com/office/drawing/2014/main" id="{D28D1458-0E4C-40B5-A412-D558A66FB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>
            <a:extLst>
              <a:ext uri="{FF2B5EF4-FFF2-40B4-BE49-F238E27FC236}">
                <a16:creationId xmlns:a16="http://schemas.microsoft.com/office/drawing/2014/main" id="{B7A78F06-015B-4CEA-BFED-92FA9FC1EE7A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17BBFB7-8849-4B90-8A26-3D8B1AFE48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9F0A9D0-9AD3-4B55-949A-1B2BBD13A744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2115B7A-26F5-4BD4-AB7E-0FAA2D2B2B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79E2DDB-7EE5-4599-ABE9-03AB4109250D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E2AC771-DF7E-404F-874F-51033E385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D25EFBF-FC97-4EEA-AD04-35D27E731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1D39388-4361-46EA-84CE-1C2022948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35D0AE4-46BF-4DA1-BCE8-C9008283732C}"/>
                </a:ext>
              </a:extLst>
            </p:cNvPr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697970F-78D2-4F99-9132-0BA9EEEB02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ooter Placeholder 2">
            <a:extLst>
              <a:ext uri="{FF2B5EF4-FFF2-40B4-BE49-F238E27FC236}">
                <a16:creationId xmlns:a16="http://schemas.microsoft.com/office/drawing/2014/main" id="{1A739F17-16E9-450E-9954-4C4C21326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5058" name="Title 50">
            <a:extLst>
              <a:ext uri="{FF2B5EF4-FFF2-40B4-BE49-F238E27FC236}">
                <a16:creationId xmlns:a16="http://schemas.microsoft.com/office/drawing/2014/main" id="{CC4994B3-FC7F-43EF-9927-D75A77A8F8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/>
              <a:t>Enterprise access networks (Ethernet)</a:t>
            </a:r>
          </a:p>
        </p:txBody>
      </p:sp>
      <p:sp>
        <p:nvSpPr>
          <p:cNvPr id="58371" name="Content Placeholder 52">
            <a:extLst>
              <a:ext uri="{FF2B5EF4-FFF2-40B4-BE49-F238E27FC236}">
                <a16:creationId xmlns:a16="http://schemas.microsoft.com/office/drawing/2014/main" id="{AF535DEF-BB5C-43B4-AF1B-895D119724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5613" y="4783138"/>
            <a:ext cx="8043862" cy="1414462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used in companies, universities, etc.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45060" name="Line 2">
            <a:extLst>
              <a:ext uri="{FF2B5EF4-FFF2-40B4-BE49-F238E27FC236}">
                <a16:creationId xmlns:a16="http://schemas.microsoft.com/office/drawing/2014/main" id="{F80C2330-AE37-4BD5-B974-54653944E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Line 3">
            <a:extLst>
              <a:ext uri="{FF2B5EF4-FFF2-40B4-BE49-F238E27FC236}">
                <a16:creationId xmlns:a16="http://schemas.microsoft.com/office/drawing/2014/main" id="{52542C60-45E8-4D83-82DD-1259C5DF5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Line 4">
            <a:extLst>
              <a:ext uri="{FF2B5EF4-FFF2-40B4-BE49-F238E27FC236}">
                <a16:creationId xmlns:a16="http://schemas.microsoft.com/office/drawing/2014/main" id="{A8998984-8F2A-43A3-9DB9-5D290C34C0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3" name="Group 51">
            <a:extLst>
              <a:ext uri="{FF2B5EF4-FFF2-40B4-BE49-F238E27FC236}">
                <a16:creationId xmlns:a16="http://schemas.microsoft.com/office/drawing/2014/main" id="{103C5017-808D-4C7E-8E72-BC5E94E79A41}"/>
              </a:ext>
            </a:extLst>
          </p:cNvPr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45261" name="Rectangle 52">
              <a:extLst>
                <a:ext uri="{FF2B5EF4-FFF2-40B4-BE49-F238E27FC236}">
                  <a16:creationId xmlns:a16="http://schemas.microsoft.com/office/drawing/2014/main" id="{982F8A90-19EE-48AE-B708-0631BAC59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2" name="AutoShape 53">
              <a:extLst>
                <a:ext uri="{FF2B5EF4-FFF2-40B4-BE49-F238E27FC236}">
                  <a16:creationId xmlns:a16="http://schemas.microsoft.com/office/drawing/2014/main" id="{E9096575-9ED6-4109-9A59-63366D1CB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3" name="Freeform 54">
              <a:extLst>
                <a:ext uri="{FF2B5EF4-FFF2-40B4-BE49-F238E27FC236}">
                  <a16:creationId xmlns:a16="http://schemas.microsoft.com/office/drawing/2014/main" id="{6A84ED36-962D-4BC8-ACB7-1631A9901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64" name="Freeform 55">
              <a:extLst>
                <a:ext uri="{FF2B5EF4-FFF2-40B4-BE49-F238E27FC236}">
                  <a16:creationId xmlns:a16="http://schemas.microsoft.com/office/drawing/2014/main" id="{F815B265-AF03-470A-8BD0-74E04861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265" name="Freeform 56">
              <a:extLst>
                <a:ext uri="{FF2B5EF4-FFF2-40B4-BE49-F238E27FC236}">
                  <a16:creationId xmlns:a16="http://schemas.microsoft.com/office/drawing/2014/main" id="{59CD79E8-D2FB-4670-8E4F-67949DBED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64" name="Line 59">
            <a:extLst>
              <a:ext uri="{FF2B5EF4-FFF2-40B4-BE49-F238E27FC236}">
                <a16:creationId xmlns:a16="http://schemas.microsoft.com/office/drawing/2014/main" id="{107AAA30-530D-4584-A42E-3A0F590FC2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Line 61">
            <a:extLst>
              <a:ext uri="{FF2B5EF4-FFF2-40B4-BE49-F238E27FC236}">
                <a16:creationId xmlns:a16="http://schemas.microsoft.com/office/drawing/2014/main" id="{8C05E43E-CEA9-43B3-A95D-4185FC6EFA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6" name="Group 62">
            <a:extLst>
              <a:ext uri="{FF2B5EF4-FFF2-40B4-BE49-F238E27FC236}">
                <a16:creationId xmlns:a16="http://schemas.microsoft.com/office/drawing/2014/main" id="{0B87F6D0-1F87-45F1-80B8-AF43E622799F}"/>
              </a:ext>
            </a:extLst>
          </p:cNvPr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>
              <a:extLst>
                <a:ext uri="{FF2B5EF4-FFF2-40B4-BE49-F238E27FC236}">
                  <a16:creationId xmlns:a16="http://schemas.microsoft.com/office/drawing/2014/main" id="{13848516-385B-42F2-B53A-8A95D9C9C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>
              <a:extLst>
                <a:ext uri="{FF2B5EF4-FFF2-40B4-BE49-F238E27FC236}">
                  <a16:creationId xmlns:a16="http://schemas.microsoft.com/office/drawing/2014/main" id="{81452887-9E22-4146-9819-FFEF6704F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>
            <a:extLst>
              <a:ext uri="{FF2B5EF4-FFF2-40B4-BE49-F238E27FC236}">
                <a16:creationId xmlns:a16="http://schemas.microsoft.com/office/drawing/2014/main" id="{EA44BE1E-7328-4A13-B604-5E7320E654C1}"/>
              </a:ext>
            </a:extLst>
          </p:cNvPr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>
              <a:extLst>
                <a:ext uri="{FF2B5EF4-FFF2-40B4-BE49-F238E27FC236}">
                  <a16:creationId xmlns:a16="http://schemas.microsoft.com/office/drawing/2014/main" id="{8C809313-BE2D-4219-82D7-C9AA833FB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>
              <a:extLst>
                <a:ext uri="{FF2B5EF4-FFF2-40B4-BE49-F238E27FC236}">
                  <a16:creationId xmlns:a16="http://schemas.microsoft.com/office/drawing/2014/main" id="{6654C25E-F5AE-4F14-86A1-251862F7E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>
              <a:extLst>
                <a:ext uri="{FF2B5EF4-FFF2-40B4-BE49-F238E27FC236}">
                  <a16:creationId xmlns:a16="http://schemas.microsoft.com/office/drawing/2014/main" id="{FB3EB400-7C20-431E-9AB2-18CE9B0F0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39" name="Picture 69" descr="screen">
              <a:extLst>
                <a:ext uri="{FF2B5EF4-FFF2-40B4-BE49-F238E27FC236}">
                  <a16:creationId xmlns:a16="http://schemas.microsoft.com/office/drawing/2014/main" id="{8AF0D146-A748-475C-B314-4A8C3EA0A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>
              <a:extLst>
                <a:ext uri="{FF2B5EF4-FFF2-40B4-BE49-F238E27FC236}">
                  <a16:creationId xmlns:a16="http://schemas.microsoft.com/office/drawing/2014/main" id="{27731D0F-214D-4EFA-8FFA-19FD28501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1" name="Freeform 71">
              <a:extLst>
                <a:ext uri="{FF2B5EF4-FFF2-40B4-BE49-F238E27FC236}">
                  <a16:creationId xmlns:a16="http://schemas.microsoft.com/office/drawing/2014/main" id="{BEB4DC89-80BB-4ECA-B1C9-879BF043C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2" name="Freeform 72">
              <a:extLst>
                <a:ext uri="{FF2B5EF4-FFF2-40B4-BE49-F238E27FC236}">
                  <a16:creationId xmlns:a16="http://schemas.microsoft.com/office/drawing/2014/main" id="{9D27E930-8F03-42D7-A3D0-4AC35F36D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3" name="Freeform 73">
              <a:extLst>
                <a:ext uri="{FF2B5EF4-FFF2-40B4-BE49-F238E27FC236}">
                  <a16:creationId xmlns:a16="http://schemas.microsoft.com/office/drawing/2014/main" id="{40B3100E-D542-4D18-8400-9AE629451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4" name="Freeform 74">
              <a:extLst>
                <a:ext uri="{FF2B5EF4-FFF2-40B4-BE49-F238E27FC236}">
                  <a16:creationId xmlns:a16="http://schemas.microsoft.com/office/drawing/2014/main" id="{0CBB0FE1-FDAD-496D-9621-0A174D4A3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5" name="Freeform 75">
              <a:extLst>
                <a:ext uri="{FF2B5EF4-FFF2-40B4-BE49-F238E27FC236}">
                  <a16:creationId xmlns:a16="http://schemas.microsoft.com/office/drawing/2014/main" id="{7803B5B2-C1C7-4C42-A574-4427C275A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46" name="Group 76">
              <a:extLst>
                <a:ext uri="{FF2B5EF4-FFF2-40B4-BE49-F238E27FC236}">
                  <a16:creationId xmlns:a16="http://schemas.microsoft.com/office/drawing/2014/main" id="{3B643171-ADF2-4889-98CB-E3E176903D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>
                <a:extLst>
                  <a:ext uri="{FF2B5EF4-FFF2-40B4-BE49-F238E27FC236}">
                    <a16:creationId xmlns:a16="http://schemas.microsoft.com/office/drawing/2014/main" id="{5ECC47EE-2133-4DAC-A053-6A6232727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4" name="Freeform 78">
                <a:extLst>
                  <a:ext uri="{FF2B5EF4-FFF2-40B4-BE49-F238E27FC236}">
                    <a16:creationId xmlns:a16="http://schemas.microsoft.com/office/drawing/2014/main" id="{0121B0BF-7207-45F4-B5C9-CE2AF1B42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5" name="Freeform 79">
                <a:extLst>
                  <a:ext uri="{FF2B5EF4-FFF2-40B4-BE49-F238E27FC236}">
                    <a16:creationId xmlns:a16="http://schemas.microsoft.com/office/drawing/2014/main" id="{4B455756-5B9A-4071-9D5D-9BB7DFEB3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6" name="Freeform 80">
                <a:extLst>
                  <a:ext uri="{FF2B5EF4-FFF2-40B4-BE49-F238E27FC236}">
                    <a16:creationId xmlns:a16="http://schemas.microsoft.com/office/drawing/2014/main" id="{B85DB6A8-EF78-4163-BDF3-539FE3BAB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7" name="Freeform 81">
                <a:extLst>
                  <a:ext uri="{FF2B5EF4-FFF2-40B4-BE49-F238E27FC236}">
                    <a16:creationId xmlns:a16="http://schemas.microsoft.com/office/drawing/2014/main" id="{0AAB92B7-FDDE-4AF6-9152-68BEDB5AB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8" name="Freeform 82">
                <a:extLst>
                  <a:ext uri="{FF2B5EF4-FFF2-40B4-BE49-F238E27FC236}">
                    <a16:creationId xmlns:a16="http://schemas.microsoft.com/office/drawing/2014/main" id="{BAB3C264-255B-4A3D-B6A6-55B72065A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47" name="Freeform 83">
              <a:extLst>
                <a:ext uri="{FF2B5EF4-FFF2-40B4-BE49-F238E27FC236}">
                  <a16:creationId xmlns:a16="http://schemas.microsoft.com/office/drawing/2014/main" id="{44231885-6AB8-45A5-8D5C-9290319A2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8" name="Freeform 84">
              <a:extLst>
                <a:ext uri="{FF2B5EF4-FFF2-40B4-BE49-F238E27FC236}">
                  <a16:creationId xmlns:a16="http://schemas.microsoft.com/office/drawing/2014/main" id="{B8181361-C9C9-4605-B5B1-ACA809D9A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9" name="Freeform 85">
              <a:extLst>
                <a:ext uri="{FF2B5EF4-FFF2-40B4-BE49-F238E27FC236}">
                  <a16:creationId xmlns:a16="http://schemas.microsoft.com/office/drawing/2014/main" id="{27EB97B0-EF3B-46B0-B8B1-A8E31BFA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0" name="Freeform 86">
              <a:extLst>
                <a:ext uri="{FF2B5EF4-FFF2-40B4-BE49-F238E27FC236}">
                  <a16:creationId xmlns:a16="http://schemas.microsoft.com/office/drawing/2014/main" id="{FB8CA985-4251-4064-8C52-BC63A19C3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1" name="Freeform 87">
              <a:extLst>
                <a:ext uri="{FF2B5EF4-FFF2-40B4-BE49-F238E27FC236}">
                  <a16:creationId xmlns:a16="http://schemas.microsoft.com/office/drawing/2014/main" id="{5971F743-95A8-409A-95F7-B2A56C112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2" name="Freeform 88">
              <a:extLst>
                <a:ext uri="{FF2B5EF4-FFF2-40B4-BE49-F238E27FC236}">
                  <a16:creationId xmlns:a16="http://schemas.microsoft.com/office/drawing/2014/main" id="{21C6172F-028C-4FA6-B127-18ABB291D5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8" name="Group 89">
            <a:extLst>
              <a:ext uri="{FF2B5EF4-FFF2-40B4-BE49-F238E27FC236}">
                <a16:creationId xmlns:a16="http://schemas.microsoft.com/office/drawing/2014/main" id="{D3B41A01-7373-4D3C-B81C-EDC96CA16CAB}"/>
              </a:ext>
            </a:extLst>
          </p:cNvPr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>
              <a:extLst>
                <a:ext uri="{FF2B5EF4-FFF2-40B4-BE49-F238E27FC236}">
                  <a16:creationId xmlns:a16="http://schemas.microsoft.com/office/drawing/2014/main" id="{049BB62A-5D7A-4628-8142-E0056B5E4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>
              <a:extLst>
                <a:ext uri="{FF2B5EF4-FFF2-40B4-BE49-F238E27FC236}">
                  <a16:creationId xmlns:a16="http://schemas.microsoft.com/office/drawing/2014/main" id="{8642A473-0881-4C4F-BED6-55C60D385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>
              <a:extLst>
                <a:ext uri="{FF2B5EF4-FFF2-40B4-BE49-F238E27FC236}">
                  <a16:creationId xmlns:a16="http://schemas.microsoft.com/office/drawing/2014/main" id="{8F408A8A-627F-439F-B940-DAF641E6A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16" name="Picture 93" descr="screen">
              <a:extLst>
                <a:ext uri="{FF2B5EF4-FFF2-40B4-BE49-F238E27FC236}">
                  <a16:creationId xmlns:a16="http://schemas.microsoft.com/office/drawing/2014/main" id="{B89469E3-11E5-41CC-9088-831F23CD7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>
              <a:extLst>
                <a:ext uri="{FF2B5EF4-FFF2-40B4-BE49-F238E27FC236}">
                  <a16:creationId xmlns:a16="http://schemas.microsoft.com/office/drawing/2014/main" id="{31B57108-0188-4180-9570-BD776B4D1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8" name="Freeform 95">
              <a:extLst>
                <a:ext uri="{FF2B5EF4-FFF2-40B4-BE49-F238E27FC236}">
                  <a16:creationId xmlns:a16="http://schemas.microsoft.com/office/drawing/2014/main" id="{AB0991C3-A226-411C-83D8-E96249EFC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9" name="Freeform 96">
              <a:extLst>
                <a:ext uri="{FF2B5EF4-FFF2-40B4-BE49-F238E27FC236}">
                  <a16:creationId xmlns:a16="http://schemas.microsoft.com/office/drawing/2014/main" id="{94D5673F-32D1-4B0A-889F-41572A683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0" name="Freeform 97">
              <a:extLst>
                <a:ext uri="{FF2B5EF4-FFF2-40B4-BE49-F238E27FC236}">
                  <a16:creationId xmlns:a16="http://schemas.microsoft.com/office/drawing/2014/main" id="{DC43E636-F45E-4F13-A919-9D2785B90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1" name="Freeform 98">
              <a:extLst>
                <a:ext uri="{FF2B5EF4-FFF2-40B4-BE49-F238E27FC236}">
                  <a16:creationId xmlns:a16="http://schemas.microsoft.com/office/drawing/2014/main" id="{84D01B35-5ADC-4C14-A3C5-EDB8ACC50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2" name="Freeform 99">
              <a:extLst>
                <a:ext uri="{FF2B5EF4-FFF2-40B4-BE49-F238E27FC236}">
                  <a16:creationId xmlns:a16="http://schemas.microsoft.com/office/drawing/2014/main" id="{D0464989-91C9-4326-BCB8-96B37DC7E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23" name="Group 100">
              <a:extLst>
                <a:ext uri="{FF2B5EF4-FFF2-40B4-BE49-F238E27FC236}">
                  <a16:creationId xmlns:a16="http://schemas.microsoft.com/office/drawing/2014/main" id="{931CC17B-3C54-4630-A2B5-027A4D0277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>
                <a:extLst>
                  <a:ext uri="{FF2B5EF4-FFF2-40B4-BE49-F238E27FC236}">
                    <a16:creationId xmlns:a16="http://schemas.microsoft.com/office/drawing/2014/main" id="{52A1C490-6B97-4ECC-970E-C776D0F9B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1" name="Freeform 102">
                <a:extLst>
                  <a:ext uri="{FF2B5EF4-FFF2-40B4-BE49-F238E27FC236}">
                    <a16:creationId xmlns:a16="http://schemas.microsoft.com/office/drawing/2014/main" id="{240ACA8A-6384-4071-B1DD-757645E0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2" name="Freeform 103">
                <a:extLst>
                  <a:ext uri="{FF2B5EF4-FFF2-40B4-BE49-F238E27FC236}">
                    <a16:creationId xmlns:a16="http://schemas.microsoft.com/office/drawing/2014/main" id="{14E2FA18-35B0-40C0-9FAC-BEF701C84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3" name="Freeform 104">
                <a:extLst>
                  <a:ext uri="{FF2B5EF4-FFF2-40B4-BE49-F238E27FC236}">
                    <a16:creationId xmlns:a16="http://schemas.microsoft.com/office/drawing/2014/main" id="{9568ED2B-4EA4-4CBA-A70B-C12F392BD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4" name="Freeform 105">
                <a:extLst>
                  <a:ext uri="{FF2B5EF4-FFF2-40B4-BE49-F238E27FC236}">
                    <a16:creationId xmlns:a16="http://schemas.microsoft.com/office/drawing/2014/main" id="{05A95426-E25D-4377-8008-CF7EB65F0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5" name="Freeform 106">
                <a:extLst>
                  <a:ext uri="{FF2B5EF4-FFF2-40B4-BE49-F238E27FC236}">
                    <a16:creationId xmlns:a16="http://schemas.microsoft.com/office/drawing/2014/main" id="{5486AACD-3619-48FF-AFB0-987A259B0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24" name="Freeform 107">
              <a:extLst>
                <a:ext uri="{FF2B5EF4-FFF2-40B4-BE49-F238E27FC236}">
                  <a16:creationId xmlns:a16="http://schemas.microsoft.com/office/drawing/2014/main" id="{239BEFAF-895E-48A4-A03E-5A7E8FEA3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5" name="Freeform 108">
              <a:extLst>
                <a:ext uri="{FF2B5EF4-FFF2-40B4-BE49-F238E27FC236}">
                  <a16:creationId xmlns:a16="http://schemas.microsoft.com/office/drawing/2014/main" id="{980BE182-3460-4204-AB4B-B61ED034C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6" name="Freeform 109">
              <a:extLst>
                <a:ext uri="{FF2B5EF4-FFF2-40B4-BE49-F238E27FC236}">
                  <a16:creationId xmlns:a16="http://schemas.microsoft.com/office/drawing/2014/main" id="{9EBFB8BF-D6E5-4E77-AE59-CBFB1014D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7" name="Freeform 110">
              <a:extLst>
                <a:ext uri="{FF2B5EF4-FFF2-40B4-BE49-F238E27FC236}">
                  <a16:creationId xmlns:a16="http://schemas.microsoft.com/office/drawing/2014/main" id="{32B8A74C-B3EB-46C3-8AEB-007C0FDD3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8" name="Freeform 111">
              <a:extLst>
                <a:ext uri="{FF2B5EF4-FFF2-40B4-BE49-F238E27FC236}">
                  <a16:creationId xmlns:a16="http://schemas.microsoft.com/office/drawing/2014/main" id="{5EE825AD-F279-4C1D-9DEF-AA7C913AE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9" name="Freeform 112">
              <a:extLst>
                <a:ext uri="{FF2B5EF4-FFF2-40B4-BE49-F238E27FC236}">
                  <a16:creationId xmlns:a16="http://schemas.microsoft.com/office/drawing/2014/main" id="{0F1BFF4E-DCC4-4CBE-9E3F-CFE4B1900B0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13">
            <a:extLst>
              <a:ext uri="{FF2B5EF4-FFF2-40B4-BE49-F238E27FC236}">
                <a16:creationId xmlns:a16="http://schemas.microsoft.com/office/drawing/2014/main" id="{3AE31AA4-5516-4914-9730-B7DB62DCCADD}"/>
              </a:ext>
            </a:extLst>
          </p:cNvPr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>
              <a:extLst>
                <a:ext uri="{FF2B5EF4-FFF2-40B4-BE49-F238E27FC236}">
                  <a16:creationId xmlns:a16="http://schemas.microsoft.com/office/drawing/2014/main" id="{3D7052B4-D0B6-44B8-811D-C026A7B17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>
              <a:extLst>
                <a:ext uri="{FF2B5EF4-FFF2-40B4-BE49-F238E27FC236}">
                  <a16:creationId xmlns:a16="http://schemas.microsoft.com/office/drawing/2014/main" id="{26BF6C2D-5DB4-4371-BE2D-CE23844B4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>
              <a:extLst>
                <a:ext uri="{FF2B5EF4-FFF2-40B4-BE49-F238E27FC236}">
                  <a16:creationId xmlns:a16="http://schemas.microsoft.com/office/drawing/2014/main" id="{95E32B31-E07B-4FB4-8D3D-17D57097F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193" name="Picture 117" descr="screen">
              <a:extLst>
                <a:ext uri="{FF2B5EF4-FFF2-40B4-BE49-F238E27FC236}">
                  <a16:creationId xmlns:a16="http://schemas.microsoft.com/office/drawing/2014/main" id="{B51B1D77-3768-483E-9814-F76092119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>
              <a:extLst>
                <a:ext uri="{FF2B5EF4-FFF2-40B4-BE49-F238E27FC236}">
                  <a16:creationId xmlns:a16="http://schemas.microsoft.com/office/drawing/2014/main" id="{16722389-CB24-4C17-ACC5-ABE8022E7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5" name="Freeform 119">
              <a:extLst>
                <a:ext uri="{FF2B5EF4-FFF2-40B4-BE49-F238E27FC236}">
                  <a16:creationId xmlns:a16="http://schemas.microsoft.com/office/drawing/2014/main" id="{D19D12BA-BC0F-4114-B4CC-C82A2756E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6" name="Freeform 120">
              <a:extLst>
                <a:ext uri="{FF2B5EF4-FFF2-40B4-BE49-F238E27FC236}">
                  <a16:creationId xmlns:a16="http://schemas.microsoft.com/office/drawing/2014/main" id="{33E9DEBC-DE1E-4A7B-B7E4-4FCB24910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7" name="Freeform 121">
              <a:extLst>
                <a:ext uri="{FF2B5EF4-FFF2-40B4-BE49-F238E27FC236}">
                  <a16:creationId xmlns:a16="http://schemas.microsoft.com/office/drawing/2014/main" id="{20608B08-52F0-4261-A41A-A0E2CD884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8" name="Freeform 122">
              <a:extLst>
                <a:ext uri="{FF2B5EF4-FFF2-40B4-BE49-F238E27FC236}">
                  <a16:creationId xmlns:a16="http://schemas.microsoft.com/office/drawing/2014/main" id="{94A5B85A-52B4-4FA4-BD9D-C5EB126A1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9" name="Freeform 123">
              <a:extLst>
                <a:ext uri="{FF2B5EF4-FFF2-40B4-BE49-F238E27FC236}">
                  <a16:creationId xmlns:a16="http://schemas.microsoft.com/office/drawing/2014/main" id="{337F827B-6082-44AF-B5A6-90FBBDEB2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00" name="Group 124">
              <a:extLst>
                <a:ext uri="{FF2B5EF4-FFF2-40B4-BE49-F238E27FC236}">
                  <a16:creationId xmlns:a16="http://schemas.microsoft.com/office/drawing/2014/main" id="{18325B34-1CC5-4769-88CD-9DACD10A1C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>
                <a:extLst>
                  <a:ext uri="{FF2B5EF4-FFF2-40B4-BE49-F238E27FC236}">
                    <a16:creationId xmlns:a16="http://schemas.microsoft.com/office/drawing/2014/main" id="{287572E6-0729-470F-9AF5-9B37F5328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8" name="Freeform 126">
                <a:extLst>
                  <a:ext uri="{FF2B5EF4-FFF2-40B4-BE49-F238E27FC236}">
                    <a16:creationId xmlns:a16="http://schemas.microsoft.com/office/drawing/2014/main" id="{A4A51E4F-8BB2-4906-A1BD-2C5C42A65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9" name="Freeform 127">
                <a:extLst>
                  <a:ext uri="{FF2B5EF4-FFF2-40B4-BE49-F238E27FC236}">
                    <a16:creationId xmlns:a16="http://schemas.microsoft.com/office/drawing/2014/main" id="{3DFF51B2-9537-43E7-B268-D1889EBD7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0" name="Freeform 128">
                <a:extLst>
                  <a:ext uri="{FF2B5EF4-FFF2-40B4-BE49-F238E27FC236}">
                    <a16:creationId xmlns:a16="http://schemas.microsoft.com/office/drawing/2014/main" id="{57B3A7D6-7CE8-432F-AA83-D418118C5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1" name="Freeform 129">
                <a:extLst>
                  <a:ext uri="{FF2B5EF4-FFF2-40B4-BE49-F238E27FC236}">
                    <a16:creationId xmlns:a16="http://schemas.microsoft.com/office/drawing/2014/main" id="{0E29C309-7B65-415A-9872-A56F7FAC4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2" name="Freeform 130">
                <a:extLst>
                  <a:ext uri="{FF2B5EF4-FFF2-40B4-BE49-F238E27FC236}">
                    <a16:creationId xmlns:a16="http://schemas.microsoft.com/office/drawing/2014/main" id="{4DBF296A-2AB9-4D15-80C6-F6014EF13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01" name="Freeform 131">
              <a:extLst>
                <a:ext uri="{FF2B5EF4-FFF2-40B4-BE49-F238E27FC236}">
                  <a16:creationId xmlns:a16="http://schemas.microsoft.com/office/drawing/2014/main" id="{57647C2A-64B8-4432-B874-46C3A0B29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2" name="Freeform 132">
              <a:extLst>
                <a:ext uri="{FF2B5EF4-FFF2-40B4-BE49-F238E27FC236}">
                  <a16:creationId xmlns:a16="http://schemas.microsoft.com/office/drawing/2014/main" id="{104A5AEF-AE8B-435E-977E-B1957F82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3" name="Freeform 133">
              <a:extLst>
                <a:ext uri="{FF2B5EF4-FFF2-40B4-BE49-F238E27FC236}">
                  <a16:creationId xmlns:a16="http://schemas.microsoft.com/office/drawing/2014/main" id="{7E0794E8-80AE-4235-B3CE-3E3EF69A2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4" name="Freeform 134">
              <a:extLst>
                <a:ext uri="{FF2B5EF4-FFF2-40B4-BE49-F238E27FC236}">
                  <a16:creationId xmlns:a16="http://schemas.microsoft.com/office/drawing/2014/main" id="{5E9311A8-23E0-4CA4-9414-C0F84A98E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5" name="Freeform 135">
              <a:extLst>
                <a:ext uri="{FF2B5EF4-FFF2-40B4-BE49-F238E27FC236}">
                  <a16:creationId xmlns:a16="http://schemas.microsoft.com/office/drawing/2014/main" id="{05FB779C-A629-4953-BA6A-78F9346D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6" name="Freeform 136">
              <a:extLst>
                <a:ext uri="{FF2B5EF4-FFF2-40B4-BE49-F238E27FC236}">
                  <a16:creationId xmlns:a16="http://schemas.microsoft.com/office/drawing/2014/main" id="{3FECAC19-2AFA-4441-94D3-4F05FABE110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296">
            <a:extLst>
              <a:ext uri="{FF2B5EF4-FFF2-40B4-BE49-F238E27FC236}">
                <a16:creationId xmlns:a16="http://schemas.microsoft.com/office/drawing/2014/main" id="{643675B4-3A7B-4A49-B2C2-2C1DFA7FDE71}"/>
              </a:ext>
            </a:extLst>
          </p:cNvPr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45182" name="Oval 407">
              <a:extLst>
                <a:ext uri="{FF2B5EF4-FFF2-40B4-BE49-F238E27FC236}">
                  <a16:creationId xmlns:a16="http://schemas.microsoft.com/office/drawing/2014/main" id="{D63064FF-9BBE-45C8-8203-0A581BE15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5183" name="Rectangle 410">
              <a:extLst>
                <a:ext uri="{FF2B5EF4-FFF2-40B4-BE49-F238E27FC236}">
                  <a16:creationId xmlns:a16="http://schemas.microsoft.com/office/drawing/2014/main" id="{8345EDCC-5E48-444D-A191-09AD71824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5184" name="Oval 411">
              <a:extLst>
                <a:ext uri="{FF2B5EF4-FFF2-40B4-BE49-F238E27FC236}">
                  <a16:creationId xmlns:a16="http://schemas.microsoft.com/office/drawing/2014/main" id="{2CED6234-BE28-4C3A-A502-E671C7941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5185" name="Group 300">
              <a:extLst>
                <a:ext uri="{FF2B5EF4-FFF2-40B4-BE49-F238E27FC236}">
                  <a16:creationId xmlns:a16="http://schemas.microsoft.com/office/drawing/2014/main" id="{EA4087B0-A30F-4C88-8614-135F906043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>
                <a:extLst>
                  <a:ext uri="{FF2B5EF4-FFF2-40B4-BE49-F238E27FC236}">
                    <a16:creationId xmlns:a16="http://schemas.microsoft.com/office/drawing/2014/main" id="{8A8AA206-FA98-4D70-8A35-36E2A1374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89" name="Freeform 302">
                <a:extLst>
                  <a:ext uri="{FF2B5EF4-FFF2-40B4-BE49-F238E27FC236}">
                    <a16:creationId xmlns:a16="http://schemas.microsoft.com/office/drawing/2014/main" id="{9B6BA2E1-7B9C-45C9-9699-BEE91EB97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186" name="Line 303">
              <a:extLst>
                <a:ext uri="{FF2B5EF4-FFF2-40B4-BE49-F238E27FC236}">
                  <a16:creationId xmlns:a16="http://schemas.microsoft.com/office/drawing/2014/main" id="{80D46A19-64CC-42A2-B0B8-7CEFF9C7A3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87" name="Line 304">
              <a:extLst>
                <a:ext uri="{FF2B5EF4-FFF2-40B4-BE49-F238E27FC236}">
                  <a16:creationId xmlns:a16="http://schemas.microsoft.com/office/drawing/2014/main" id="{4CD37810-F290-4FD1-9734-574317153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1" name="Line 305">
            <a:extLst>
              <a:ext uri="{FF2B5EF4-FFF2-40B4-BE49-F238E27FC236}">
                <a16:creationId xmlns:a16="http://schemas.microsoft.com/office/drawing/2014/main" id="{B27D9CCF-0B08-4974-A6FE-37F75D3DAA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2" name="Line 306">
            <a:extLst>
              <a:ext uri="{FF2B5EF4-FFF2-40B4-BE49-F238E27FC236}">
                <a16:creationId xmlns:a16="http://schemas.microsoft.com/office/drawing/2014/main" id="{46A9DF05-1DED-4BB0-BC02-74987CD56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3" name="Line 340">
            <a:extLst>
              <a:ext uri="{FF2B5EF4-FFF2-40B4-BE49-F238E27FC236}">
                <a16:creationId xmlns:a16="http://schemas.microsoft.com/office/drawing/2014/main" id="{6FC5913E-C968-4506-927F-21C8CDF9B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74" name="Group 230">
            <a:extLst>
              <a:ext uri="{FF2B5EF4-FFF2-40B4-BE49-F238E27FC236}">
                <a16:creationId xmlns:a16="http://schemas.microsoft.com/office/drawing/2014/main" id="{7856F899-2D81-4597-8986-9542BFA736CF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45150" name="Freeform 231">
              <a:extLst>
                <a:ext uri="{FF2B5EF4-FFF2-40B4-BE49-F238E27FC236}">
                  <a16:creationId xmlns:a16="http://schemas.microsoft.com/office/drawing/2014/main" id="{A6A01527-5538-46D8-901A-63B268C52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1" name="Rectangle 232">
              <a:extLst>
                <a:ext uri="{FF2B5EF4-FFF2-40B4-BE49-F238E27FC236}">
                  <a16:creationId xmlns:a16="http://schemas.microsoft.com/office/drawing/2014/main" id="{E298D2CA-C12A-4AA1-A770-3B3798C58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2" name="Freeform 233">
              <a:extLst>
                <a:ext uri="{FF2B5EF4-FFF2-40B4-BE49-F238E27FC236}">
                  <a16:creationId xmlns:a16="http://schemas.microsoft.com/office/drawing/2014/main" id="{5EDD4660-8A9C-4A76-8D2C-6B5310599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3" name="Freeform 234">
              <a:extLst>
                <a:ext uri="{FF2B5EF4-FFF2-40B4-BE49-F238E27FC236}">
                  <a16:creationId xmlns:a16="http://schemas.microsoft.com/office/drawing/2014/main" id="{7F68E380-A0D3-4004-9167-9D6D43DC2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4" name="Rectangle 235">
              <a:extLst>
                <a:ext uri="{FF2B5EF4-FFF2-40B4-BE49-F238E27FC236}">
                  <a16:creationId xmlns:a16="http://schemas.microsoft.com/office/drawing/2014/main" id="{CE577D1B-FF0D-4BDA-A6C7-CFC5EC3D9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5" name="Group 236">
              <a:extLst>
                <a:ext uri="{FF2B5EF4-FFF2-40B4-BE49-F238E27FC236}">
                  <a16:creationId xmlns:a16="http://schemas.microsoft.com/office/drawing/2014/main" id="{17F15A9D-C9D1-49CF-BAB8-D4FB487A05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>
                <a:extLst>
                  <a:ext uri="{FF2B5EF4-FFF2-40B4-BE49-F238E27FC236}">
                    <a16:creationId xmlns:a16="http://schemas.microsoft.com/office/drawing/2014/main" id="{9E0CF4BB-FE0E-4699-A371-6258C2DD1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81" name="AutoShape 238">
                <a:extLst>
                  <a:ext uri="{FF2B5EF4-FFF2-40B4-BE49-F238E27FC236}">
                    <a16:creationId xmlns:a16="http://schemas.microsoft.com/office/drawing/2014/main" id="{1F2A2518-B770-481D-88D8-63C92EC7D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6" name="Rectangle 239">
              <a:extLst>
                <a:ext uri="{FF2B5EF4-FFF2-40B4-BE49-F238E27FC236}">
                  <a16:creationId xmlns:a16="http://schemas.microsoft.com/office/drawing/2014/main" id="{68C2B111-E0AA-4F65-9BD8-CA4063D6E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7" name="Group 240">
              <a:extLst>
                <a:ext uri="{FF2B5EF4-FFF2-40B4-BE49-F238E27FC236}">
                  <a16:creationId xmlns:a16="http://schemas.microsoft.com/office/drawing/2014/main" id="{3F4C024E-8379-4BF0-9EBA-07FB11FFEA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>
                <a:extLst>
                  <a:ext uri="{FF2B5EF4-FFF2-40B4-BE49-F238E27FC236}">
                    <a16:creationId xmlns:a16="http://schemas.microsoft.com/office/drawing/2014/main" id="{EFEEFE67-5E43-4D94-AEE0-657B04A03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9" name="AutoShape 242">
                <a:extLst>
                  <a:ext uri="{FF2B5EF4-FFF2-40B4-BE49-F238E27FC236}">
                    <a16:creationId xmlns:a16="http://schemas.microsoft.com/office/drawing/2014/main" id="{D56085C2-3FB6-4CF5-B54A-25DF4B3B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8" name="Rectangle 243">
              <a:extLst>
                <a:ext uri="{FF2B5EF4-FFF2-40B4-BE49-F238E27FC236}">
                  <a16:creationId xmlns:a16="http://schemas.microsoft.com/office/drawing/2014/main" id="{3FA9B162-A862-4190-AD06-6E3628349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9" name="Rectangle 244">
              <a:extLst>
                <a:ext uri="{FF2B5EF4-FFF2-40B4-BE49-F238E27FC236}">
                  <a16:creationId xmlns:a16="http://schemas.microsoft.com/office/drawing/2014/main" id="{4821F9BC-78A4-4CC1-BE22-00EDA139E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60" name="Group 245">
              <a:extLst>
                <a:ext uri="{FF2B5EF4-FFF2-40B4-BE49-F238E27FC236}">
                  <a16:creationId xmlns:a16="http://schemas.microsoft.com/office/drawing/2014/main" id="{6A322FE6-1450-4C82-B9C1-087B90B917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>
                <a:extLst>
                  <a:ext uri="{FF2B5EF4-FFF2-40B4-BE49-F238E27FC236}">
                    <a16:creationId xmlns:a16="http://schemas.microsoft.com/office/drawing/2014/main" id="{E1727158-6D64-4304-BF2D-2D8B776FB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7" name="AutoShape 247">
                <a:extLst>
                  <a:ext uri="{FF2B5EF4-FFF2-40B4-BE49-F238E27FC236}">
                    <a16:creationId xmlns:a16="http://schemas.microsoft.com/office/drawing/2014/main" id="{F60BC6DE-D4FE-48EF-9330-335EA8D9F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1" name="Freeform 248">
              <a:extLst>
                <a:ext uri="{FF2B5EF4-FFF2-40B4-BE49-F238E27FC236}">
                  <a16:creationId xmlns:a16="http://schemas.microsoft.com/office/drawing/2014/main" id="{18A14D86-9AAB-478B-B475-6176AB90D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62" name="Group 249">
              <a:extLst>
                <a:ext uri="{FF2B5EF4-FFF2-40B4-BE49-F238E27FC236}">
                  <a16:creationId xmlns:a16="http://schemas.microsoft.com/office/drawing/2014/main" id="{88023165-BD9E-44A7-B4D6-24516C947B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>
                <a:extLst>
                  <a:ext uri="{FF2B5EF4-FFF2-40B4-BE49-F238E27FC236}">
                    <a16:creationId xmlns:a16="http://schemas.microsoft.com/office/drawing/2014/main" id="{271D9971-9C14-4861-A1E0-6C4442BCD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5" name="AutoShape 251">
                <a:extLst>
                  <a:ext uri="{FF2B5EF4-FFF2-40B4-BE49-F238E27FC236}">
                    <a16:creationId xmlns:a16="http://schemas.microsoft.com/office/drawing/2014/main" id="{014E0BF8-FA2A-4D6D-AA96-EC11BC94D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3" name="Rectangle 252">
              <a:extLst>
                <a:ext uri="{FF2B5EF4-FFF2-40B4-BE49-F238E27FC236}">
                  <a16:creationId xmlns:a16="http://schemas.microsoft.com/office/drawing/2014/main" id="{4B9B24BA-438D-4C9F-AE3B-08D781422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4" name="Freeform 253">
              <a:extLst>
                <a:ext uri="{FF2B5EF4-FFF2-40B4-BE49-F238E27FC236}">
                  <a16:creationId xmlns:a16="http://schemas.microsoft.com/office/drawing/2014/main" id="{5ACE0DEF-5A4E-4B51-BC1B-67195773A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5" name="Freeform 254">
              <a:extLst>
                <a:ext uri="{FF2B5EF4-FFF2-40B4-BE49-F238E27FC236}">
                  <a16:creationId xmlns:a16="http://schemas.microsoft.com/office/drawing/2014/main" id="{3765492E-41F5-4A8E-A417-8A3F8410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6" name="Oval 255">
              <a:extLst>
                <a:ext uri="{FF2B5EF4-FFF2-40B4-BE49-F238E27FC236}">
                  <a16:creationId xmlns:a16="http://schemas.microsoft.com/office/drawing/2014/main" id="{42B5B2D6-8F21-44B6-9E19-0AEC31631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7" name="Freeform 256">
              <a:extLst>
                <a:ext uri="{FF2B5EF4-FFF2-40B4-BE49-F238E27FC236}">
                  <a16:creationId xmlns:a16="http://schemas.microsoft.com/office/drawing/2014/main" id="{37DC38FE-9DBD-4C2E-B50C-76B5735D0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8" name="AutoShape 257">
              <a:extLst>
                <a:ext uri="{FF2B5EF4-FFF2-40B4-BE49-F238E27FC236}">
                  <a16:creationId xmlns:a16="http://schemas.microsoft.com/office/drawing/2014/main" id="{B357146A-7C5F-472E-B259-15EC7A674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9" name="AutoShape 258">
              <a:extLst>
                <a:ext uri="{FF2B5EF4-FFF2-40B4-BE49-F238E27FC236}">
                  <a16:creationId xmlns:a16="http://schemas.microsoft.com/office/drawing/2014/main" id="{6902D47D-EDF8-468B-8D9D-A8705FF94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0" name="Oval 259">
              <a:extLst>
                <a:ext uri="{FF2B5EF4-FFF2-40B4-BE49-F238E27FC236}">
                  <a16:creationId xmlns:a16="http://schemas.microsoft.com/office/drawing/2014/main" id="{7E2A10BE-4B3E-4494-96E5-25E091DEB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1" name="Oval 260">
              <a:extLst>
                <a:ext uri="{FF2B5EF4-FFF2-40B4-BE49-F238E27FC236}">
                  <a16:creationId xmlns:a16="http://schemas.microsoft.com/office/drawing/2014/main" id="{40C075EB-56D4-462D-998E-07439AA1E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72" name="Oval 261">
              <a:extLst>
                <a:ext uri="{FF2B5EF4-FFF2-40B4-BE49-F238E27FC236}">
                  <a16:creationId xmlns:a16="http://schemas.microsoft.com/office/drawing/2014/main" id="{4006B200-D2E4-468F-8094-EB1314BDD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3" name="Rectangle 262">
              <a:extLst>
                <a:ext uri="{FF2B5EF4-FFF2-40B4-BE49-F238E27FC236}">
                  <a16:creationId xmlns:a16="http://schemas.microsoft.com/office/drawing/2014/main" id="{99F1A7FF-70E8-4B86-ABA5-8C2534693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75" name="Line 342">
            <a:extLst>
              <a:ext uri="{FF2B5EF4-FFF2-40B4-BE49-F238E27FC236}">
                <a16:creationId xmlns:a16="http://schemas.microsoft.com/office/drawing/2014/main" id="{A7A8A294-2E6F-46C6-905F-F6A4B7C58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Text Box 343">
            <a:extLst>
              <a:ext uri="{FF2B5EF4-FFF2-40B4-BE49-F238E27FC236}">
                <a16:creationId xmlns:a16="http://schemas.microsoft.com/office/drawing/2014/main" id="{7088A9B0-0D4A-4C5A-ACC6-37D9775B0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switch</a:t>
            </a:r>
          </a:p>
        </p:txBody>
      </p:sp>
      <p:sp>
        <p:nvSpPr>
          <p:cNvPr id="45077" name="Line 344">
            <a:extLst>
              <a:ext uri="{FF2B5EF4-FFF2-40B4-BE49-F238E27FC236}">
                <a16:creationId xmlns:a16="http://schemas.microsoft.com/office/drawing/2014/main" id="{F2B0A981-7E9A-4A78-BFB3-9FCA67206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Text Box 345">
            <a:extLst>
              <a:ext uri="{FF2B5EF4-FFF2-40B4-BE49-F238E27FC236}">
                <a16:creationId xmlns:a16="http://schemas.microsoft.com/office/drawing/2014/main" id="{923E0E92-7F2E-45DC-A9F6-BD827E78C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web servers</a:t>
            </a:r>
          </a:p>
        </p:txBody>
      </p:sp>
      <p:sp>
        <p:nvSpPr>
          <p:cNvPr id="45079" name="Text Box 346">
            <a:extLst>
              <a:ext uri="{FF2B5EF4-FFF2-40B4-BE49-F238E27FC236}">
                <a16:creationId xmlns:a16="http://schemas.microsoft.com/office/drawing/2014/main" id="{93AAD63D-4009-4F62-95BF-794C4D791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router</a:t>
            </a:r>
          </a:p>
        </p:txBody>
      </p:sp>
      <p:sp>
        <p:nvSpPr>
          <p:cNvPr id="45080" name="Line 347">
            <a:extLst>
              <a:ext uri="{FF2B5EF4-FFF2-40B4-BE49-F238E27FC236}">
                <a16:creationId xmlns:a16="http://schemas.microsoft.com/office/drawing/2014/main" id="{0F43567A-2BB5-48FF-8CE9-AD1498FA04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1" name="Line 348">
            <a:extLst>
              <a:ext uri="{FF2B5EF4-FFF2-40B4-BE49-F238E27FC236}">
                <a16:creationId xmlns:a16="http://schemas.microsoft.com/office/drawing/2014/main" id="{6EB0BA0A-564D-40C5-94D7-A06E97E78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2" name="Line 349">
            <a:extLst>
              <a:ext uri="{FF2B5EF4-FFF2-40B4-BE49-F238E27FC236}">
                <a16:creationId xmlns:a16="http://schemas.microsoft.com/office/drawing/2014/main" id="{86EC743E-CF90-4574-8F29-1F8034EE2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3" name="Line 350">
            <a:extLst>
              <a:ext uri="{FF2B5EF4-FFF2-40B4-BE49-F238E27FC236}">
                <a16:creationId xmlns:a16="http://schemas.microsoft.com/office/drawing/2014/main" id="{07FAA108-51EA-4C1D-926D-C45AA949F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4" name="Text Box 351">
            <a:extLst>
              <a:ext uri="{FF2B5EF4-FFF2-40B4-BE49-F238E27FC236}">
                <a16:creationId xmlns:a16="http://schemas.microsoft.com/office/drawing/2014/main" id="{79853D50-A321-4B93-84D8-0899B8BEF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en-US" sz="2000"/>
          </a:p>
        </p:txBody>
      </p:sp>
      <p:grpSp>
        <p:nvGrpSpPr>
          <p:cNvPr id="45085" name="Group 353">
            <a:extLst>
              <a:ext uri="{FF2B5EF4-FFF2-40B4-BE49-F238E27FC236}">
                <a16:creationId xmlns:a16="http://schemas.microsoft.com/office/drawing/2014/main" id="{E3D80148-29CF-4807-9851-8FA774044EB8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45145" name="Rectangle 354">
              <a:extLst>
                <a:ext uri="{FF2B5EF4-FFF2-40B4-BE49-F238E27FC236}">
                  <a16:creationId xmlns:a16="http://schemas.microsoft.com/office/drawing/2014/main" id="{506B5AD3-2C82-4AF8-BBE7-22D4F436C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6" name="AutoShape 355">
              <a:extLst>
                <a:ext uri="{FF2B5EF4-FFF2-40B4-BE49-F238E27FC236}">
                  <a16:creationId xmlns:a16="http://schemas.microsoft.com/office/drawing/2014/main" id="{B09AD316-C8DD-4EED-B204-87CF5FF98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7" name="Freeform 356">
              <a:extLst>
                <a:ext uri="{FF2B5EF4-FFF2-40B4-BE49-F238E27FC236}">
                  <a16:creationId xmlns:a16="http://schemas.microsoft.com/office/drawing/2014/main" id="{78185B69-7B17-49DF-9B4A-86470892E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48" name="Freeform 357">
              <a:extLst>
                <a:ext uri="{FF2B5EF4-FFF2-40B4-BE49-F238E27FC236}">
                  <a16:creationId xmlns:a16="http://schemas.microsoft.com/office/drawing/2014/main" id="{1DFEBB22-36AF-475D-BE5A-1DF661817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149" name="Freeform 358">
              <a:extLst>
                <a:ext uri="{FF2B5EF4-FFF2-40B4-BE49-F238E27FC236}">
                  <a16:creationId xmlns:a16="http://schemas.microsoft.com/office/drawing/2014/main" id="{781310BC-A560-4CC9-869B-20ABEAFF1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86" name="Line 359">
            <a:extLst>
              <a:ext uri="{FF2B5EF4-FFF2-40B4-BE49-F238E27FC236}">
                <a16:creationId xmlns:a16="http://schemas.microsoft.com/office/drawing/2014/main" id="{87DDD041-E727-43A9-9B4D-989562B97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7" name="Group 360">
            <a:extLst>
              <a:ext uri="{FF2B5EF4-FFF2-40B4-BE49-F238E27FC236}">
                <a16:creationId xmlns:a16="http://schemas.microsoft.com/office/drawing/2014/main" id="{A02B5A17-66D6-42B9-A401-F1E654AB62BE}"/>
              </a:ext>
            </a:extLst>
          </p:cNvPr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45113" name="Freeform 361">
              <a:extLst>
                <a:ext uri="{FF2B5EF4-FFF2-40B4-BE49-F238E27FC236}">
                  <a16:creationId xmlns:a16="http://schemas.microsoft.com/office/drawing/2014/main" id="{40868B1C-67D4-4362-B6FC-07F35FECA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4" name="Rectangle 362">
              <a:extLst>
                <a:ext uri="{FF2B5EF4-FFF2-40B4-BE49-F238E27FC236}">
                  <a16:creationId xmlns:a16="http://schemas.microsoft.com/office/drawing/2014/main" id="{60D7792A-0F6F-4D1E-9A63-32EE1E54E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15" name="Freeform 363">
              <a:extLst>
                <a:ext uri="{FF2B5EF4-FFF2-40B4-BE49-F238E27FC236}">
                  <a16:creationId xmlns:a16="http://schemas.microsoft.com/office/drawing/2014/main" id="{76A19AA6-FF26-4540-AF72-2A5177AA3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6" name="Freeform 364">
              <a:extLst>
                <a:ext uri="{FF2B5EF4-FFF2-40B4-BE49-F238E27FC236}">
                  <a16:creationId xmlns:a16="http://schemas.microsoft.com/office/drawing/2014/main" id="{1847FBA7-8A4F-4E23-A7B6-52439C66A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7" name="Rectangle 365">
              <a:extLst>
                <a:ext uri="{FF2B5EF4-FFF2-40B4-BE49-F238E27FC236}">
                  <a16:creationId xmlns:a16="http://schemas.microsoft.com/office/drawing/2014/main" id="{10A23D44-B996-48B0-AD63-9EFA2507F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18" name="Group 366">
              <a:extLst>
                <a:ext uri="{FF2B5EF4-FFF2-40B4-BE49-F238E27FC236}">
                  <a16:creationId xmlns:a16="http://schemas.microsoft.com/office/drawing/2014/main" id="{F8F18833-ADF8-4AC0-9E08-319F1F4AA1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>
                <a:extLst>
                  <a:ext uri="{FF2B5EF4-FFF2-40B4-BE49-F238E27FC236}">
                    <a16:creationId xmlns:a16="http://schemas.microsoft.com/office/drawing/2014/main" id="{E68CCF30-2F18-4CE7-9905-9C25CA1E2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4" name="AutoShape 368">
                <a:extLst>
                  <a:ext uri="{FF2B5EF4-FFF2-40B4-BE49-F238E27FC236}">
                    <a16:creationId xmlns:a16="http://schemas.microsoft.com/office/drawing/2014/main" id="{E31C06FB-D516-4033-AC4F-1243B5041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19" name="Rectangle 369">
              <a:extLst>
                <a:ext uri="{FF2B5EF4-FFF2-40B4-BE49-F238E27FC236}">
                  <a16:creationId xmlns:a16="http://schemas.microsoft.com/office/drawing/2014/main" id="{842C0AD3-B362-489A-A8DB-FAD1D0110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0" name="Group 370">
              <a:extLst>
                <a:ext uri="{FF2B5EF4-FFF2-40B4-BE49-F238E27FC236}">
                  <a16:creationId xmlns:a16="http://schemas.microsoft.com/office/drawing/2014/main" id="{DBA3D5D6-4F14-4571-8BA2-B6398F12F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>
                <a:extLst>
                  <a:ext uri="{FF2B5EF4-FFF2-40B4-BE49-F238E27FC236}">
                    <a16:creationId xmlns:a16="http://schemas.microsoft.com/office/drawing/2014/main" id="{5A0C8605-5FF2-438A-8014-21243636C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2" name="AutoShape 372">
                <a:extLst>
                  <a:ext uri="{FF2B5EF4-FFF2-40B4-BE49-F238E27FC236}">
                    <a16:creationId xmlns:a16="http://schemas.microsoft.com/office/drawing/2014/main" id="{3F28BF0E-CE80-4294-A41F-329762116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1" name="Rectangle 373">
              <a:extLst>
                <a:ext uri="{FF2B5EF4-FFF2-40B4-BE49-F238E27FC236}">
                  <a16:creationId xmlns:a16="http://schemas.microsoft.com/office/drawing/2014/main" id="{1414D791-F866-467F-A53B-52E0DAE26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2" name="Rectangle 374">
              <a:extLst>
                <a:ext uri="{FF2B5EF4-FFF2-40B4-BE49-F238E27FC236}">
                  <a16:creationId xmlns:a16="http://schemas.microsoft.com/office/drawing/2014/main" id="{630B126B-992C-4B3D-914B-437EA7BF9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3" name="Group 375">
              <a:extLst>
                <a:ext uri="{FF2B5EF4-FFF2-40B4-BE49-F238E27FC236}">
                  <a16:creationId xmlns:a16="http://schemas.microsoft.com/office/drawing/2014/main" id="{D767C975-5D0A-495F-9FE1-D9DA7DAAE1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>
                <a:extLst>
                  <a:ext uri="{FF2B5EF4-FFF2-40B4-BE49-F238E27FC236}">
                    <a16:creationId xmlns:a16="http://schemas.microsoft.com/office/drawing/2014/main" id="{193B89C6-C25F-42F6-B0BA-79F7030F4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0" name="AutoShape 377">
                <a:extLst>
                  <a:ext uri="{FF2B5EF4-FFF2-40B4-BE49-F238E27FC236}">
                    <a16:creationId xmlns:a16="http://schemas.microsoft.com/office/drawing/2014/main" id="{AE52BDED-691F-4302-AEC4-E944BCB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4" name="Freeform 378">
              <a:extLst>
                <a:ext uri="{FF2B5EF4-FFF2-40B4-BE49-F238E27FC236}">
                  <a16:creationId xmlns:a16="http://schemas.microsoft.com/office/drawing/2014/main" id="{CA1EE890-34DA-43A3-AAF3-5056E268C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25" name="Group 379">
              <a:extLst>
                <a:ext uri="{FF2B5EF4-FFF2-40B4-BE49-F238E27FC236}">
                  <a16:creationId xmlns:a16="http://schemas.microsoft.com/office/drawing/2014/main" id="{8FC4270B-EBAF-495D-A32F-520BC6E0B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>
                <a:extLst>
                  <a:ext uri="{FF2B5EF4-FFF2-40B4-BE49-F238E27FC236}">
                    <a16:creationId xmlns:a16="http://schemas.microsoft.com/office/drawing/2014/main" id="{DF4DDFA0-ED94-4F8E-B959-C69E62BED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38" name="AutoShape 381">
                <a:extLst>
                  <a:ext uri="{FF2B5EF4-FFF2-40B4-BE49-F238E27FC236}">
                    <a16:creationId xmlns:a16="http://schemas.microsoft.com/office/drawing/2014/main" id="{195443CC-29AE-4E81-92AE-29BB60470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6" name="Rectangle 382">
              <a:extLst>
                <a:ext uri="{FF2B5EF4-FFF2-40B4-BE49-F238E27FC236}">
                  <a16:creationId xmlns:a16="http://schemas.microsoft.com/office/drawing/2014/main" id="{CBCD50FC-EE07-48D4-A7E2-6CC8CB1CF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7" name="Freeform 383">
              <a:extLst>
                <a:ext uri="{FF2B5EF4-FFF2-40B4-BE49-F238E27FC236}">
                  <a16:creationId xmlns:a16="http://schemas.microsoft.com/office/drawing/2014/main" id="{C9F0F150-6557-452C-A12F-CEFD79C9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8" name="Freeform 384">
              <a:extLst>
                <a:ext uri="{FF2B5EF4-FFF2-40B4-BE49-F238E27FC236}">
                  <a16:creationId xmlns:a16="http://schemas.microsoft.com/office/drawing/2014/main" id="{6608BA73-999B-48A0-AADB-08AEFC9F3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9" name="Oval 385">
              <a:extLst>
                <a:ext uri="{FF2B5EF4-FFF2-40B4-BE49-F238E27FC236}">
                  <a16:creationId xmlns:a16="http://schemas.microsoft.com/office/drawing/2014/main" id="{641046BD-B857-414B-ACD0-69B13507B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0" name="Freeform 386">
              <a:extLst>
                <a:ext uri="{FF2B5EF4-FFF2-40B4-BE49-F238E27FC236}">
                  <a16:creationId xmlns:a16="http://schemas.microsoft.com/office/drawing/2014/main" id="{97D0E9C7-1A70-46FD-BA79-8D4AC1AEA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31" name="AutoShape 387">
              <a:extLst>
                <a:ext uri="{FF2B5EF4-FFF2-40B4-BE49-F238E27FC236}">
                  <a16:creationId xmlns:a16="http://schemas.microsoft.com/office/drawing/2014/main" id="{DF621A18-2482-4A6E-B8C3-2C1900FF5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2" name="AutoShape 388">
              <a:extLst>
                <a:ext uri="{FF2B5EF4-FFF2-40B4-BE49-F238E27FC236}">
                  <a16:creationId xmlns:a16="http://schemas.microsoft.com/office/drawing/2014/main" id="{F902365D-7BCE-4792-8B94-F16F48AC3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3" name="Oval 389">
              <a:extLst>
                <a:ext uri="{FF2B5EF4-FFF2-40B4-BE49-F238E27FC236}">
                  <a16:creationId xmlns:a16="http://schemas.microsoft.com/office/drawing/2014/main" id="{30E4BF25-69A9-4420-81F5-C83999D71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4" name="Oval 390">
              <a:extLst>
                <a:ext uri="{FF2B5EF4-FFF2-40B4-BE49-F238E27FC236}">
                  <a16:creationId xmlns:a16="http://schemas.microsoft.com/office/drawing/2014/main" id="{0AB355C3-6495-43A6-8802-844B58C7D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35" name="Oval 391">
              <a:extLst>
                <a:ext uri="{FF2B5EF4-FFF2-40B4-BE49-F238E27FC236}">
                  <a16:creationId xmlns:a16="http://schemas.microsoft.com/office/drawing/2014/main" id="{A7DA0125-D7D4-482A-B095-C1D7BB7F2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6" name="Rectangle 392">
              <a:extLst>
                <a:ext uri="{FF2B5EF4-FFF2-40B4-BE49-F238E27FC236}">
                  <a16:creationId xmlns:a16="http://schemas.microsoft.com/office/drawing/2014/main" id="{9E1F63FF-6EBC-4C62-AE0A-FDE1E69C0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88" name="Line 393">
            <a:extLst>
              <a:ext uri="{FF2B5EF4-FFF2-40B4-BE49-F238E27FC236}">
                <a16:creationId xmlns:a16="http://schemas.microsoft.com/office/drawing/2014/main" id="{0277C65E-94D3-4353-82E0-377FAAE163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089" name="Picture 394" descr="underline_base">
            <a:extLst>
              <a:ext uri="{FF2B5EF4-FFF2-40B4-BE49-F238E27FC236}">
                <a16:creationId xmlns:a16="http://schemas.microsoft.com/office/drawing/2014/main" id="{7692B404-A7B2-4041-AF72-DBB7516CA5E7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>
            <a:extLst>
              <a:ext uri="{FF2B5EF4-FFF2-40B4-BE49-F238E27FC236}">
                <a16:creationId xmlns:a16="http://schemas.microsoft.com/office/drawing/2014/main" id="{2FF5D72F-A701-481B-8C8B-70DC22EF334E}"/>
              </a:ext>
            </a:extLst>
          </p:cNvPr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>
              <a:extLst>
                <a:ext uri="{FF2B5EF4-FFF2-40B4-BE49-F238E27FC236}">
                  <a16:creationId xmlns:a16="http://schemas.microsoft.com/office/drawing/2014/main" id="{316FA97C-3CFA-439F-9BEC-94E7DF5DC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>
              <a:extLst>
                <a:ext uri="{FF2B5EF4-FFF2-40B4-BE49-F238E27FC236}">
                  <a16:creationId xmlns:a16="http://schemas.microsoft.com/office/drawing/2014/main" id="{08041901-17CD-4164-9B78-DCF74D542C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1" name="Group 398">
            <a:extLst>
              <a:ext uri="{FF2B5EF4-FFF2-40B4-BE49-F238E27FC236}">
                <a16:creationId xmlns:a16="http://schemas.microsoft.com/office/drawing/2014/main" id="{4DAEED71-16E5-44F8-B13F-F70AA9E902E0}"/>
              </a:ext>
            </a:extLst>
          </p:cNvPr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>
              <a:extLst>
                <a:ext uri="{FF2B5EF4-FFF2-40B4-BE49-F238E27FC236}">
                  <a16:creationId xmlns:a16="http://schemas.microsoft.com/office/drawing/2014/main" id="{D6D88E12-314E-494E-B886-E64CC2976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>
              <a:extLst>
                <a:ext uri="{FF2B5EF4-FFF2-40B4-BE49-F238E27FC236}">
                  <a16:creationId xmlns:a16="http://schemas.microsoft.com/office/drawing/2014/main" id="{C1610168-C925-4A9E-AAA9-4B185FB6A1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2" name="Group 401">
            <a:extLst>
              <a:ext uri="{FF2B5EF4-FFF2-40B4-BE49-F238E27FC236}">
                <a16:creationId xmlns:a16="http://schemas.microsoft.com/office/drawing/2014/main" id="{9AA48C6C-EA72-41F4-B98F-00BBFAA8EBAD}"/>
              </a:ext>
            </a:extLst>
          </p:cNvPr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>
              <a:extLst>
                <a:ext uri="{FF2B5EF4-FFF2-40B4-BE49-F238E27FC236}">
                  <a16:creationId xmlns:a16="http://schemas.microsoft.com/office/drawing/2014/main" id="{8CC8127B-6F28-4022-82D3-A1B83D4EE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>
              <a:extLst>
                <a:ext uri="{FF2B5EF4-FFF2-40B4-BE49-F238E27FC236}">
                  <a16:creationId xmlns:a16="http://schemas.microsoft.com/office/drawing/2014/main" id="{24652C25-BE3E-4690-9FB9-35D041A391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3" name="Group 404">
            <a:extLst>
              <a:ext uri="{FF2B5EF4-FFF2-40B4-BE49-F238E27FC236}">
                <a16:creationId xmlns:a16="http://schemas.microsoft.com/office/drawing/2014/main" id="{8C457C94-BA68-4CE0-8047-9233E0655EB9}"/>
              </a:ext>
            </a:extLst>
          </p:cNvPr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>
              <a:extLst>
                <a:ext uri="{FF2B5EF4-FFF2-40B4-BE49-F238E27FC236}">
                  <a16:creationId xmlns:a16="http://schemas.microsoft.com/office/drawing/2014/main" id="{4741C109-B55E-413A-AA82-0C76382F9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>
              <a:extLst>
                <a:ext uri="{FF2B5EF4-FFF2-40B4-BE49-F238E27FC236}">
                  <a16:creationId xmlns:a16="http://schemas.microsoft.com/office/drawing/2014/main" id="{2DC6F0A9-F8F5-439B-BE61-44AA30EA64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94" name="Slide Number Placeholder 3">
            <a:extLst>
              <a:ext uri="{FF2B5EF4-FFF2-40B4-BE49-F238E27FC236}">
                <a16:creationId xmlns:a16="http://schemas.microsoft.com/office/drawing/2014/main" id="{5FE15ECF-33B1-48BA-826C-6F3EF85B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649275D-1BDC-49C0-876C-BB4566FCD3AD}" type="slidenum">
              <a:rPr lang="en-US" altLang="en-US" sz="1200">
                <a:latin typeface="Tahoma" panose="020B0604030504040204" pitchFamily="34" charset="0"/>
              </a:rPr>
              <a:pPr/>
              <a:t>17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5095" name="Group 347">
            <a:extLst>
              <a:ext uri="{FF2B5EF4-FFF2-40B4-BE49-F238E27FC236}">
                <a16:creationId xmlns:a16="http://schemas.microsoft.com/office/drawing/2014/main" id="{A4D58CF8-77D7-4507-BF56-381217E78004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EBBB0EE-3ABE-4348-8B6F-4C237A1E3A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F245128-6A18-408A-917D-6D862C513F3C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DDBADEC-ECC5-4F67-90D8-A014C9713A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1074015C-1751-4E7B-935E-376CAB510952}"/>
                </a:ext>
              </a:extLst>
            </p:cNvPr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3710F252-912A-4809-AF88-52F214C36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8B3B6DCF-1BAB-4617-BA0D-5B39F962E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CD229F1-3791-4681-9A94-C00EFAA6A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88931AD-F99E-4C03-AA8C-3D03F31F1B9B}"/>
                </a:ext>
              </a:extLst>
            </p:cNvPr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579276A-28F2-446B-8352-CDA45F4374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oter Placeholder 2">
            <a:extLst>
              <a:ext uri="{FF2B5EF4-FFF2-40B4-BE49-F238E27FC236}">
                <a16:creationId xmlns:a16="http://schemas.microsoft.com/office/drawing/2014/main" id="{454A4369-2838-4EE8-A438-EACCF24C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60F6CF49-EA62-4C3B-820D-636B41AA41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en-US" sz="3600"/>
              <a:t>Wireless access networks</a:t>
            </a: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97CCDB1-647E-4F16-AE73-2F980985390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/>
              <a:t>shared </a:t>
            </a:r>
            <a:r>
              <a:rPr lang="en-US" altLang="en-US" sz="2400" i="1"/>
              <a:t>wireless</a:t>
            </a:r>
            <a:r>
              <a:rPr lang="en-US" altLang="en-US" sz="2400"/>
              <a:t> access network connects end system to router</a:t>
            </a: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via base station aka </a:t>
            </a:r>
            <a:r>
              <a:rPr lang="ja-JP" altLang="en-US" sz="2000">
                <a:ea typeface="MS PGothic" panose="020B0600070205080204" pitchFamily="34" charset="-128"/>
              </a:rPr>
              <a:t>“</a:t>
            </a:r>
            <a:r>
              <a:rPr lang="en-US" altLang="ja-JP" sz="2000">
                <a:ea typeface="MS PGothic" panose="020B0600070205080204" pitchFamily="34" charset="-128"/>
              </a:rPr>
              <a:t>access point</a:t>
            </a:r>
            <a:r>
              <a:rPr lang="ja-JP" altLang="en-US" sz="2000">
                <a:ea typeface="MS PGothic" panose="020B0600070205080204" pitchFamily="34" charset="-128"/>
              </a:rPr>
              <a:t>”</a:t>
            </a:r>
            <a:endParaRPr lang="en-US" altLang="en-US" sz="2000">
              <a:ea typeface="Arial" panose="020B0604020202020204" pitchFamily="34" charset="0"/>
            </a:endParaRPr>
          </a:p>
        </p:txBody>
      </p:sp>
      <p:pic>
        <p:nvPicPr>
          <p:cNvPr id="46084" name="Picture 77" descr="underline_base">
            <a:extLst>
              <a:ext uri="{FF2B5EF4-FFF2-40B4-BE49-F238E27FC236}">
                <a16:creationId xmlns:a16="http://schemas.microsoft.com/office/drawing/2014/main" id="{F93F28BC-9167-4DF6-B7FE-C090D118F83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>
            <a:extLst>
              <a:ext uri="{FF2B5EF4-FFF2-40B4-BE49-F238E27FC236}">
                <a16:creationId xmlns:a16="http://schemas.microsoft.com/office/drawing/2014/main" id="{F1F9FD90-7A4E-40AA-8D3C-98B87F9A4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802.11b/g/n (WiFi): 11, 54, 450 Mbps transmission rate</a:t>
            </a:r>
          </a:p>
        </p:txBody>
      </p:sp>
      <p:sp>
        <p:nvSpPr>
          <p:cNvPr id="46086" name="Rectangle 3">
            <a:extLst>
              <a:ext uri="{FF2B5EF4-FFF2-40B4-BE49-F238E27FC236}">
                <a16:creationId xmlns:a16="http://schemas.microsoft.com/office/drawing/2014/main" id="{986FD266-6A4B-436D-9BA6-DF3C07E7C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63" y="1819275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en-US">
              <a:latin typeface="Gill Sans MT" panose="020B0502020104020203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  <a:latin typeface="Gill Sans MT" panose="020B0502020104020203" pitchFamily="34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provided by telco (cellular) operator, 10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3G, 4G: LTE</a:t>
            </a:r>
          </a:p>
        </p:txBody>
      </p:sp>
      <p:grpSp>
        <p:nvGrpSpPr>
          <p:cNvPr id="46087" name="Group 85">
            <a:extLst>
              <a:ext uri="{FF2B5EF4-FFF2-40B4-BE49-F238E27FC236}">
                <a16:creationId xmlns:a16="http://schemas.microsoft.com/office/drawing/2014/main" id="{4D5AC4BC-C394-496B-BA98-F692B3C9F9A2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3605213"/>
            <a:ext cx="2487613" cy="1562100"/>
            <a:chOff x="2889" y="1631"/>
            <a:chExt cx="980" cy="743"/>
          </a:xfrm>
        </p:grpSpPr>
        <p:sp>
          <p:nvSpPr>
            <p:cNvPr id="46212" name="Rectangle 86">
              <a:extLst>
                <a:ext uri="{FF2B5EF4-FFF2-40B4-BE49-F238E27FC236}">
                  <a16:creationId xmlns:a16="http://schemas.microsoft.com/office/drawing/2014/main" id="{EA014FED-9C51-4325-968D-DDEBC8A06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213" name="AutoShape 87">
              <a:extLst>
                <a:ext uri="{FF2B5EF4-FFF2-40B4-BE49-F238E27FC236}">
                  <a16:creationId xmlns:a16="http://schemas.microsoft.com/office/drawing/2014/main" id="{515B24B8-FAE6-49BF-A17D-E50C09ECC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>
            <a:extLst>
              <a:ext uri="{FF2B5EF4-FFF2-40B4-BE49-F238E27FC236}">
                <a16:creationId xmlns:a16="http://schemas.microsoft.com/office/drawing/2014/main" id="{C756407B-5204-45CC-82BA-8146841E6B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3500" y="5010150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116">
            <a:extLst>
              <a:ext uri="{FF2B5EF4-FFF2-40B4-BE49-F238E27FC236}">
                <a16:creationId xmlns:a16="http://schemas.microsoft.com/office/drawing/2014/main" id="{E7E1C3A7-9141-4199-8A7D-4A6C172525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3425" y="4875213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090" name="Group 228">
            <a:extLst>
              <a:ext uri="{FF2B5EF4-FFF2-40B4-BE49-F238E27FC236}">
                <a16:creationId xmlns:a16="http://schemas.microsoft.com/office/drawing/2014/main" id="{71466669-D751-486A-938F-51C270AF4166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4718050"/>
            <a:ext cx="666750" cy="284163"/>
            <a:chOff x="4650" y="1129"/>
            <a:chExt cx="246" cy="95"/>
          </a:xfrm>
        </p:grpSpPr>
        <p:sp>
          <p:nvSpPr>
            <p:cNvPr id="46204" name="Oval 407">
              <a:extLst>
                <a:ext uri="{FF2B5EF4-FFF2-40B4-BE49-F238E27FC236}">
                  <a16:creationId xmlns:a16="http://schemas.microsoft.com/office/drawing/2014/main" id="{EF0A6B1D-7D71-4229-B5C9-7982C092D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6205" name="Rectangle 410">
              <a:extLst>
                <a:ext uri="{FF2B5EF4-FFF2-40B4-BE49-F238E27FC236}">
                  <a16:creationId xmlns:a16="http://schemas.microsoft.com/office/drawing/2014/main" id="{B97C72FD-D15F-40BB-A25A-DCEC08E4A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6206" name="Oval 411">
              <a:extLst>
                <a:ext uri="{FF2B5EF4-FFF2-40B4-BE49-F238E27FC236}">
                  <a16:creationId xmlns:a16="http://schemas.microsoft.com/office/drawing/2014/main" id="{C38F10DB-1A47-4C10-83D0-54D5D9BEF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6207" name="Group 232">
              <a:extLst>
                <a:ext uri="{FF2B5EF4-FFF2-40B4-BE49-F238E27FC236}">
                  <a16:creationId xmlns:a16="http://schemas.microsoft.com/office/drawing/2014/main" id="{FD60A9D3-BC43-4A44-B696-CE44D7290F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>
                <a:extLst>
                  <a:ext uri="{FF2B5EF4-FFF2-40B4-BE49-F238E27FC236}">
                    <a16:creationId xmlns:a16="http://schemas.microsoft.com/office/drawing/2014/main" id="{10852175-488C-4891-A9AD-FBC72B6C6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1" name="Freeform 234">
                <a:extLst>
                  <a:ext uri="{FF2B5EF4-FFF2-40B4-BE49-F238E27FC236}">
                    <a16:creationId xmlns:a16="http://schemas.microsoft.com/office/drawing/2014/main" id="{90B2C03F-FC51-4269-AA7F-6AB85E100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208" name="Line 235">
              <a:extLst>
                <a:ext uri="{FF2B5EF4-FFF2-40B4-BE49-F238E27FC236}">
                  <a16:creationId xmlns:a16="http://schemas.microsoft.com/office/drawing/2014/main" id="{D3A5C4AC-9598-411A-98A9-18A5B6A71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209" name="Line 236">
              <a:extLst>
                <a:ext uri="{FF2B5EF4-FFF2-40B4-BE49-F238E27FC236}">
                  <a16:creationId xmlns:a16="http://schemas.microsoft.com/office/drawing/2014/main" id="{7052C7B1-56B2-4906-9957-7034707FA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246">
            <a:extLst>
              <a:ext uri="{FF2B5EF4-FFF2-40B4-BE49-F238E27FC236}">
                <a16:creationId xmlns:a16="http://schemas.microsoft.com/office/drawing/2014/main" id="{24508CE1-1C96-47F5-B52D-C1CB0A7AA12A}"/>
              </a:ext>
            </a:extLst>
          </p:cNvPr>
          <p:cNvGrpSpPr>
            <a:grpSpLocks/>
          </p:cNvGrpSpPr>
          <p:nvPr/>
        </p:nvGrpSpPr>
        <p:grpSpPr bwMode="auto">
          <a:xfrm>
            <a:off x="1527175" y="4484688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>
              <a:extLst>
                <a:ext uri="{FF2B5EF4-FFF2-40B4-BE49-F238E27FC236}">
                  <a16:creationId xmlns:a16="http://schemas.microsoft.com/office/drawing/2014/main" id="{9341599B-85DF-49A8-A2C8-7624AFE48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>
              <a:extLst>
                <a:ext uri="{FF2B5EF4-FFF2-40B4-BE49-F238E27FC236}">
                  <a16:creationId xmlns:a16="http://schemas.microsoft.com/office/drawing/2014/main" id="{0668AB00-9010-46A5-B8CD-55DA67FC9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>
            <a:extLst>
              <a:ext uri="{FF2B5EF4-FFF2-40B4-BE49-F238E27FC236}">
                <a16:creationId xmlns:a16="http://schemas.microsoft.com/office/drawing/2014/main" id="{67C97035-69B9-4695-B9C9-45137FBAA320}"/>
              </a:ext>
            </a:extLst>
          </p:cNvPr>
          <p:cNvGrpSpPr>
            <a:grpSpLocks/>
          </p:cNvGrpSpPr>
          <p:nvPr/>
        </p:nvGrpSpPr>
        <p:grpSpPr bwMode="auto">
          <a:xfrm>
            <a:off x="1441450" y="3716338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>
              <a:extLst>
                <a:ext uri="{FF2B5EF4-FFF2-40B4-BE49-F238E27FC236}">
                  <a16:creationId xmlns:a16="http://schemas.microsoft.com/office/drawing/2014/main" id="{62AE0ADE-9643-45A9-8A85-FE9BAA034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>
              <a:extLst>
                <a:ext uri="{FF2B5EF4-FFF2-40B4-BE49-F238E27FC236}">
                  <a16:creationId xmlns:a16="http://schemas.microsoft.com/office/drawing/2014/main" id="{87C0DE4A-08EF-4811-87D1-C5719239E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>
              <a:extLst>
                <a:ext uri="{FF2B5EF4-FFF2-40B4-BE49-F238E27FC236}">
                  <a16:creationId xmlns:a16="http://schemas.microsoft.com/office/drawing/2014/main" id="{C4B6F2B4-19AC-453D-B796-4FE1F828D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6182" name="Picture 394" descr="screen">
              <a:extLst>
                <a:ext uri="{FF2B5EF4-FFF2-40B4-BE49-F238E27FC236}">
                  <a16:creationId xmlns:a16="http://schemas.microsoft.com/office/drawing/2014/main" id="{12DE9F63-D4E6-4CBC-AC11-117144C7B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>
              <a:extLst>
                <a:ext uri="{FF2B5EF4-FFF2-40B4-BE49-F238E27FC236}">
                  <a16:creationId xmlns:a16="http://schemas.microsoft.com/office/drawing/2014/main" id="{2823BF3D-ACFD-46C5-93E7-02ED083F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4" name="Freeform 396">
              <a:extLst>
                <a:ext uri="{FF2B5EF4-FFF2-40B4-BE49-F238E27FC236}">
                  <a16:creationId xmlns:a16="http://schemas.microsoft.com/office/drawing/2014/main" id="{42022B8D-B18A-4965-BB6A-28D82CB2D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5" name="Freeform 397">
              <a:extLst>
                <a:ext uri="{FF2B5EF4-FFF2-40B4-BE49-F238E27FC236}">
                  <a16:creationId xmlns:a16="http://schemas.microsoft.com/office/drawing/2014/main" id="{1C62D5E0-8F19-4FD3-8FFA-8A630871D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6" name="Freeform 398">
              <a:extLst>
                <a:ext uri="{FF2B5EF4-FFF2-40B4-BE49-F238E27FC236}">
                  <a16:creationId xmlns:a16="http://schemas.microsoft.com/office/drawing/2014/main" id="{92255F9B-FA3A-4DD9-87A9-A45AE001E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7" name="Freeform 399">
              <a:extLst>
                <a:ext uri="{FF2B5EF4-FFF2-40B4-BE49-F238E27FC236}">
                  <a16:creationId xmlns:a16="http://schemas.microsoft.com/office/drawing/2014/main" id="{9E88198A-E712-4853-BDEA-C377E84E5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8" name="Freeform 400">
              <a:extLst>
                <a:ext uri="{FF2B5EF4-FFF2-40B4-BE49-F238E27FC236}">
                  <a16:creationId xmlns:a16="http://schemas.microsoft.com/office/drawing/2014/main" id="{10F90E1D-F08A-4C29-AB94-F7D8D4879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89" name="Group 401">
              <a:extLst>
                <a:ext uri="{FF2B5EF4-FFF2-40B4-BE49-F238E27FC236}">
                  <a16:creationId xmlns:a16="http://schemas.microsoft.com/office/drawing/2014/main" id="{89A3AA87-BF8A-4683-AD07-C52E5ECCBF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>
                <a:extLst>
                  <a:ext uri="{FF2B5EF4-FFF2-40B4-BE49-F238E27FC236}">
                    <a16:creationId xmlns:a16="http://schemas.microsoft.com/office/drawing/2014/main" id="{811BB20D-053C-478D-9150-B12C20AAC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7" name="Freeform 403">
                <a:extLst>
                  <a:ext uri="{FF2B5EF4-FFF2-40B4-BE49-F238E27FC236}">
                    <a16:creationId xmlns:a16="http://schemas.microsoft.com/office/drawing/2014/main" id="{64963641-F23F-46F6-A449-8EF056C81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8" name="Freeform 404">
                <a:extLst>
                  <a:ext uri="{FF2B5EF4-FFF2-40B4-BE49-F238E27FC236}">
                    <a16:creationId xmlns:a16="http://schemas.microsoft.com/office/drawing/2014/main" id="{F621F0DA-A749-4315-9285-1077CBDEA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9" name="Freeform 405">
                <a:extLst>
                  <a:ext uri="{FF2B5EF4-FFF2-40B4-BE49-F238E27FC236}">
                    <a16:creationId xmlns:a16="http://schemas.microsoft.com/office/drawing/2014/main" id="{3A95C437-8938-43AE-80DE-6FAC55719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0" name="Freeform 406">
                <a:extLst>
                  <a:ext uri="{FF2B5EF4-FFF2-40B4-BE49-F238E27FC236}">
                    <a16:creationId xmlns:a16="http://schemas.microsoft.com/office/drawing/2014/main" id="{6BBB321F-3B08-4446-9D17-F93388249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1" name="Freeform 407">
                <a:extLst>
                  <a:ext uri="{FF2B5EF4-FFF2-40B4-BE49-F238E27FC236}">
                    <a16:creationId xmlns:a16="http://schemas.microsoft.com/office/drawing/2014/main" id="{FC36C3F3-A65B-4B5E-A595-DE7898198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90" name="Freeform 408">
              <a:extLst>
                <a:ext uri="{FF2B5EF4-FFF2-40B4-BE49-F238E27FC236}">
                  <a16:creationId xmlns:a16="http://schemas.microsoft.com/office/drawing/2014/main" id="{7BC217E1-46AE-4E34-806F-F2EC104DD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1" name="Freeform 409">
              <a:extLst>
                <a:ext uri="{FF2B5EF4-FFF2-40B4-BE49-F238E27FC236}">
                  <a16:creationId xmlns:a16="http://schemas.microsoft.com/office/drawing/2014/main" id="{BDEF8685-208A-41B7-9BD4-C265C43AB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2" name="Freeform 410">
              <a:extLst>
                <a:ext uri="{FF2B5EF4-FFF2-40B4-BE49-F238E27FC236}">
                  <a16:creationId xmlns:a16="http://schemas.microsoft.com/office/drawing/2014/main" id="{09541D2F-8331-491D-ACCE-F1829469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3" name="Freeform 411">
              <a:extLst>
                <a:ext uri="{FF2B5EF4-FFF2-40B4-BE49-F238E27FC236}">
                  <a16:creationId xmlns:a16="http://schemas.microsoft.com/office/drawing/2014/main" id="{237C4A54-2C32-4E63-BF16-827C4A3C2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4" name="Freeform 412">
              <a:extLst>
                <a:ext uri="{FF2B5EF4-FFF2-40B4-BE49-F238E27FC236}">
                  <a16:creationId xmlns:a16="http://schemas.microsoft.com/office/drawing/2014/main" id="{1AE2F682-EE56-4C07-A75A-4BFE50924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5" name="Freeform 413">
              <a:extLst>
                <a:ext uri="{FF2B5EF4-FFF2-40B4-BE49-F238E27FC236}">
                  <a16:creationId xmlns:a16="http://schemas.microsoft.com/office/drawing/2014/main" id="{B35A2EBA-0BDF-47F0-9991-8A6FF448982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3" name="Group 445">
            <a:extLst>
              <a:ext uri="{FF2B5EF4-FFF2-40B4-BE49-F238E27FC236}">
                <a16:creationId xmlns:a16="http://schemas.microsoft.com/office/drawing/2014/main" id="{5B0C4026-B727-4774-98A3-5C8CE2CF93AB}"/>
              </a:ext>
            </a:extLst>
          </p:cNvPr>
          <p:cNvGrpSpPr>
            <a:grpSpLocks/>
          </p:cNvGrpSpPr>
          <p:nvPr/>
        </p:nvGrpSpPr>
        <p:grpSpPr bwMode="auto">
          <a:xfrm>
            <a:off x="5146675" y="4071938"/>
            <a:ext cx="2709863" cy="1951037"/>
            <a:chOff x="3652" y="2846"/>
            <a:chExt cx="1253" cy="934"/>
          </a:xfrm>
        </p:grpSpPr>
        <p:sp>
          <p:nvSpPr>
            <p:cNvPr id="46120" name="Freeform 84">
              <a:extLst>
                <a:ext uri="{FF2B5EF4-FFF2-40B4-BE49-F238E27FC236}">
                  <a16:creationId xmlns:a16="http://schemas.microsoft.com/office/drawing/2014/main" id="{18F4961C-629F-4784-B13B-78C64F7C8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Line 93">
              <a:extLst>
                <a:ext uri="{FF2B5EF4-FFF2-40B4-BE49-F238E27FC236}">
                  <a16:creationId xmlns:a16="http://schemas.microsoft.com/office/drawing/2014/main" id="{C5B009F5-C746-4193-AB9D-0DD4C208A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6122" name="Picture 133" descr="car_icon_small">
              <a:extLst>
                <a:ext uri="{FF2B5EF4-FFF2-40B4-BE49-F238E27FC236}">
                  <a16:creationId xmlns:a16="http://schemas.microsoft.com/office/drawing/2014/main" id="{1B0674F3-5BC3-4D27-BE5B-1CC31EA94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>
              <a:extLst>
                <a:ext uri="{FF2B5EF4-FFF2-40B4-BE49-F238E27FC236}">
                  <a16:creationId xmlns:a16="http://schemas.microsoft.com/office/drawing/2014/main" id="{BB361BB5-DC07-4774-BB8C-F5920DCEE8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>
                <a:extLst>
                  <a:ext uri="{FF2B5EF4-FFF2-40B4-BE49-F238E27FC236}">
                    <a16:creationId xmlns:a16="http://schemas.microsoft.com/office/drawing/2014/main" id="{BBE3A927-F230-4997-B6D8-86EF8A87A0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>
                <a:extLst>
                  <a:ext uri="{FF2B5EF4-FFF2-40B4-BE49-F238E27FC236}">
                    <a16:creationId xmlns:a16="http://schemas.microsoft.com/office/drawing/2014/main" id="{FF4F4A9C-4B0E-4522-9323-56802EE05C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>
              <a:extLst>
                <a:ext uri="{FF2B5EF4-FFF2-40B4-BE49-F238E27FC236}">
                  <a16:creationId xmlns:a16="http://schemas.microsoft.com/office/drawing/2014/main" id="{CE313D8A-BFF5-4224-A003-4437628CFD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>
                <a:extLst>
                  <a:ext uri="{FF2B5EF4-FFF2-40B4-BE49-F238E27FC236}">
                    <a16:creationId xmlns:a16="http://schemas.microsoft.com/office/drawing/2014/main" id="{9D01F546-6E64-4013-934F-B6979E3DE7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>
                  <a:extLst>
                    <a:ext uri="{FF2B5EF4-FFF2-40B4-BE49-F238E27FC236}">
                      <a16:creationId xmlns:a16="http://schemas.microsoft.com/office/drawing/2014/main" id="{B4C55375-7910-4690-A94B-BDE0FFD25A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3" name="Line 271">
                  <a:extLst>
                    <a:ext uri="{FF2B5EF4-FFF2-40B4-BE49-F238E27FC236}">
                      <a16:creationId xmlns:a16="http://schemas.microsoft.com/office/drawing/2014/main" id="{44CCB5E3-6223-4644-A987-2B2F4C79CC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4" name="Line 272">
                  <a:extLst>
                    <a:ext uri="{FF2B5EF4-FFF2-40B4-BE49-F238E27FC236}">
                      <a16:creationId xmlns:a16="http://schemas.microsoft.com/office/drawing/2014/main" id="{1CCE6375-CB6A-497A-9E9A-8DA228E3C9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5" name="Line 273">
                  <a:extLst>
                    <a:ext uri="{FF2B5EF4-FFF2-40B4-BE49-F238E27FC236}">
                      <a16:creationId xmlns:a16="http://schemas.microsoft.com/office/drawing/2014/main" id="{121B64F9-72B8-43D9-B23C-E14D4C5B80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6" name="Line 274">
                  <a:extLst>
                    <a:ext uri="{FF2B5EF4-FFF2-40B4-BE49-F238E27FC236}">
                      <a16:creationId xmlns:a16="http://schemas.microsoft.com/office/drawing/2014/main" id="{B94DB0C0-DCA2-4F62-B5DB-C280756D0C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7" name="Line 275">
                  <a:extLst>
                    <a:ext uri="{FF2B5EF4-FFF2-40B4-BE49-F238E27FC236}">
                      <a16:creationId xmlns:a16="http://schemas.microsoft.com/office/drawing/2014/main" id="{3D00AE54-05DB-4253-A8AD-3778D11A17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8" name="Line 276">
                  <a:extLst>
                    <a:ext uri="{FF2B5EF4-FFF2-40B4-BE49-F238E27FC236}">
                      <a16:creationId xmlns:a16="http://schemas.microsoft.com/office/drawing/2014/main" id="{ACC667ED-5DF3-4A4C-8BCD-0FB79F694E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9" name="Line 277">
                  <a:extLst>
                    <a:ext uri="{FF2B5EF4-FFF2-40B4-BE49-F238E27FC236}">
                      <a16:creationId xmlns:a16="http://schemas.microsoft.com/office/drawing/2014/main" id="{8B7C1858-315C-4D62-AC4A-678210D0DA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0" name="Line 278">
                  <a:extLst>
                    <a:ext uri="{FF2B5EF4-FFF2-40B4-BE49-F238E27FC236}">
                      <a16:creationId xmlns:a16="http://schemas.microsoft.com/office/drawing/2014/main" id="{75501E77-6299-408C-860B-B22921EE01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1" name="Line 279">
                  <a:extLst>
                    <a:ext uri="{FF2B5EF4-FFF2-40B4-BE49-F238E27FC236}">
                      <a16:creationId xmlns:a16="http://schemas.microsoft.com/office/drawing/2014/main" id="{5FB744B6-2582-4D25-B4F6-E7C1CF7721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2" name="Line 280">
                  <a:extLst>
                    <a:ext uri="{FF2B5EF4-FFF2-40B4-BE49-F238E27FC236}">
                      <a16:creationId xmlns:a16="http://schemas.microsoft.com/office/drawing/2014/main" id="{4914277B-26A3-4DE1-A5AE-4E1FD8CD92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3" name="Line 281">
                  <a:extLst>
                    <a:ext uri="{FF2B5EF4-FFF2-40B4-BE49-F238E27FC236}">
                      <a16:creationId xmlns:a16="http://schemas.microsoft.com/office/drawing/2014/main" id="{9A4970FD-3DE3-413A-BC9C-A08F23C896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4" name="Line 282">
                  <a:extLst>
                    <a:ext uri="{FF2B5EF4-FFF2-40B4-BE49-F238E27FC236}">
                      <a16:creationId xmlns:a16="http://schemas.microsoft.com/office/drawing/2014/main" id="{838C7DA7-BAFB-4158-AC00-93930EF1D3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5" name="Line 283">
                  <a:extLst>
                    <a:ext uri="{FF2B5EF4-FFF2-40B4-BE49-F238E27FC236}">
                      <a16:creationId xmlns:a16="http://schemas.microsoft.com/office/drawing/2014/main" id="{9D56C0FA-8486-437C-AD84-1917E788EF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6" name="Line 284">
                  <a:extLst>
                    <a:ext uri="{FF2B5EF4-FFF2-40B4-BE49-F238E27FC236}">
                      <a16:creationId xmlns:a16="http://schemas.microsoft.com/office/drawing/2014/main" id="{0E60C663-665F-4B6B-8D6A-8343EA94DC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46160" name="Picture 269" descr="cell_tower_radiation copy">
                <a:extLst>
                  <a:ext uri="{FF2B5EF4-FFF2-40B4-BE49-F238E27FC236}">
                    <a16:creationId xmlns:a16="http://schemas.microsoft.com/office/drawing/2014/main" id="{68CEDC47-0FFE-4B9C-A2F4-EF9E43CA89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>
                <a:extLst>
                  <a:ext uri="{FF2B5EF4-FFF2-40B4-BE49-F238E27FC236}">
                    <a16:creationId xmlns:a16="http://schemas.microsoft.com/office/drawing/2014/main" id="{DE5EFDFF-6679-4814-972A-A959585F6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46125" name="Group 342">
              <a:extLst>
                <a:ext uri="{FF2B5EF4-FFF2-40B4-BE49-F238E27FC236}">
                  <a16:creationId xmlns:a16="http://schemas.microsoft.com/office/drawing/2014/main" id="{F9D394E1-8CA8-4494-A9C4-96931CC7B7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>
                <a:extLst>
                  <a:ext uri="{FF2B5EF4-FFF2-40B4-BE49-F238E27FC236}">
                    <a16:creationId xmlns:a16="http://schemas.microsoft.com/office/drawing/2014/main" id="{ACCDE74D-303C-4A5C-B373-796346BBEA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>
                <a:extLst>
                  <a:ext uri="{FF2B5EF4-FFF2-40B4-BE49-F238E27FC236}">
                    <a16:creationId xmlns:a16="http://schemas.microsoft.com/office/drawing/2014/main" id="{960D1363-4B49-4966-8ACE-7980E38304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>
                <a:extLst>
                  <a:ext uri="{FF2B5EF4-FFF2-40B4-BE49-F238E27FC236}">
                    <a16:creationId xmlns:a16="http://schemas.microsoft.com/office/drawing/2014/main" id="{EC09BA83-FD1C-43ED-A31D-27B2968BE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6139" name="Picture 346" descr="screen">
                <a:extLst>
                  <a:ext uri="{FF2B5EF4-FFF2-40B4-BE49-F238E27FC236}">
                    <a16:creationId xmlns:a16="http://schemas.microsoft.com/office/drawing/2014/main" id="{56E5AEA0-24BA-46EE-BDB7-241AFD7A81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>
                <a:extLst>
                  <a:ext uri="{FF2B5EF4-FFF2-40B4-BE49-F238E27FC236}">
                    <a16:creationId xmlns:a16="http://schemas.microsoft.com/office/drawing/2014/main" id="{EC656EA6-6E4B-451B-8EF4-09CA24287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1" name="Freeform 348">
                <a:extLst>
                  <a:ext uri="{FF2B5EF4-FFF2-40B4-BE49-F238E27FC236}">
                    <a16:creationId xmlns:a16="http://schemas.microsoft.com/office/drawing/2014/main" id="{3FF669C0-A463-490A-9676-E9CB447F2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2" name="Freeform 349">
                <a:extLst>
                  <a:ext uri="{FF2B5EF4-FFF2-40B4-BE49-F238E27FC236}">
                    <a16:creationId xmlns:a16="http://schemas.microsoft.com/office/drawing/2014/main" id="{B4DD8B47-C736-441A-98FA-1238E5D7E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Freeform 350">
                <a:extLst>
                  <a:ext uri="{FF2B5EF4-FFF2-40B4-BE49-F238E27FC236}">
                    <a16:creationId xmlns:a16="http://schemas.microsoft.com/office/drawing/2014/main" id="{39DCB66E-9874-4594-825D-1E154FF3D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4" name="Freeform 351">
                <a:extLst>
                  <a:ext uri="{FF2B5EF4-FFF2-40B4-BE49-F238E27FC236}">
                    <a16:creationId xmlns:a16="http://schemas.microsoft.com/office/drawing/2014/main" id="{FDAF9B3E-066F-4A74-A1F7-3E96ACDBB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5" name="Freeform 352">
                <a:extLst>
                  <a:ext uri="{FF2B5EF4-FFF2-40B4-BE49-F238E27FC236}">
                    <a16:creationId xmlns:a16="http://schemas.microsoft.com/office/drawing/2014/main" id="{58804B83-919D-4614-B299-CCC2DA2BA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6146" name="Group 353">
                <a:extLst>
                  <a:ext uri="{FF2B5EF4-FFF2-40B4-BE49-F238E27FC236}">
                    <a16:creationId xmlns:a16="http://schemas.microsoft.com/office/drawing/2014/main" id="{47B55114-963F-4091-A84A-5808248F22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>
                  <a:extLst>
                    <a:ext uri="{FF2B5EF4-FFF2-40B4-BE49-F238E27FC236}">
                      <a16:creationId xmlns:a16="http://schemas.microsoft.com/office/drawing/2014/main" id="{65694437-61D0-4C22-8B0E-CD9E00480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4" name="Freeform 355">
                  <a:extLst>
                    <a:ext uri="{FF2B5EF4-FFF2-40B4-BE49-F238E27FC236}">
                      <a16:creationId xmlns:a16="http://schemas.microsoft.com/office/drawing/2014/main" id="{4FE11288-C8A7-476A-9142-928F5A0716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5" name="Freeform 356">
                  <a:extLst>
                    <a:ext uri="{FF2B5EF4-FFF2-40B4-BE49-F238E27FC236}">
                      <a16:creationId xmlns:a16="http://schemas.microsoft.com/office/drawing/2014/main" id="{3FF04D1C-5A34-4D9B-B2FD-5E89B3D074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6" name="Freeform 357">
                  <a:extLst>
                    <a:ext uri="{FF2B5EF4-FFF2-40B4-BE49-F238E27FC236}">
                      <a16:creationId xmlns:a16="http://schemas.microsoft.com/office/drawing/2014/main" id="{64E0EB99-D21A-4084-BA7C-41D205A4AE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7" name="Freeform 358">
                  <a:extLst>
                    <a:ext uri="{FF2B5EF4-FFF2-40B4-BE49-F238E27FC236}">
                      <a16:creationId xmlns:a16="http://schemas.microsoft.com/office/drawing/2014/main" id="{6E380311-4B3A-45B6-992D-3710A16EA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8" name="Freeform 359">
                  <a:extLst>
                    <a:ext uri="{FF2B5EF4-FFF2-40B4-BE49-F238E27FC236}">
                      <a16:creationId xmlns:a16="http://schemas.microsoft.com/office/drawing/2014/main" id="{4BB3A241-C58F-42CE-88DB-CED79EEF2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47" name="Freeform 360">
                <a:extLst>
                  <a:ext uri="{FF2B5EF4-FFF2-40B4-BE49-F238E27FC236}">
                    <a16:creationId xmlns:a16="http://schemas.microsoft.com/office/drawing/2014/main" id="{013523FB-335E-4B77-BBB9-A48299C0C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8" name="Freeform 361">
                <a:extLst>
                  <a:ext uri="{FF2B5EF4-FFF2-40B4-BE49-F238E27FC236}">
                    <a16:creationId xmlns:a16="http://schemas.microsoft.com/office/drawing/2014/main" id="{58E5B4B7-968C-4251-A840-BF9611680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9" name="Freeform 362">
                <a:extLst>
                  <a:ext uri="{FF2B5EF4-FFF2-40B4-BE49-F238E27FC236}">
                    <a16:creationId xmlns:a16="http://schemas.microsoft.com/office/drawing/2014/main" id="{F40A57C2-67E5-4A4E-81C9-32D55DCD5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0" name="Freeform 363">
                <a:extLst>
                  <a:ext uri="{FF2B5EF4-FFF2-40B4-BE49-F238E27FC236}">
                    <a16:creationId xmlns:a16="http://schemas.microsoft.com/office/drawing/2014/main" id="{6EA281DC-DC91-4F55-9FCD-0BF02378C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1" name="Freeform 364">
                <a:extLst>
                  <a:ext uri="{FF2B5EF4-FFF2-40B4-BE49-F238E27FC236}">
                    <a16:creationId xmlns:a16="http://schemas.microsoft.com/office/drawing/2014/main" id="{D6535F1C-F7D3-4B52-96F5-157A52F01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2" name="Freeform 365">
                <a:extLst>
                  <a:ext uri="{FF2B5EF4-FFF2-40B4-BE49-F238E27FC236}">
                    <a16:creationId xmlns:a16="http://schemas.microsoft.com/office/drawing/2014/main" id="{6E68B513-1D29-4A61-863B-9F49CF22012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126" name="Group 237">
              <a:extLst>
                <a:ext uri="{FF2B5EF4-FFF2-40B4-BE49-F238E27FC236}">
                  <a16:creationId xmlns:a16="http://schemas.microsoft.com/office/drawing/2014/main" id="{9D0C8EE6-1C5F-418A-B773-46828E66E4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>
                <a:extLst>
                  <a:ext uri="{FF2B5EF4-FFF2-40B4-BE49-F238E27FC236}">
                    <a16:creationId xmlns:a16="http://schemas.microsoft.com/office/drawing/2014/main" id="{EB320379-F12A-4B2D-8AAD-1FE7B342F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9" name="Rectangle 410">
                <a:extLst>
                  <a:ext uri="{FF2B5EF4-FFF2-40B4-BE49-F238E27FC236}">
                    <a16:creationId xmlns:a16="http://schemas.microsoft.com/office/drawing/2014/main" id="{4C34C519-209A-4210-A862-B901554B5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0" name="Oval 411">
                <a:extLst>
                  <a:ext uri="{FF2B5EF4-FFF2-40B4-BE49-F238E27FC236}">
                    <a16:creationId xmlns:a16="http://schemas.microsoft.com/office/drawing/2014/main" id="{3364DFBC-FCB0-4722-B663-1F1039AA4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6131" name="Group 241">
                <a:extLst>
                  <a:ext uri="{FF2B5EF4-FFF2-40B4-BE49-F238E27FC236}">
                    <a16:creationId xmlns:a16="http://schemas.microsoft.com/office/drawing/2014/main" id="{4590BA65-0868-49A3-A583-36E4564D4B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>
                  <a:extLst>
                    <a:ext uri="{FF2B5EF4-FFF2-40B4-BE49-F238E27FC236}">
                      <a16:creationId xmlns:a16="http://schemas.microsoft.com/office/drawing/2014/main" id="{46453969-CA15-4594-9947-5FC38DF3C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35" name="Freeform 243">
                  <a:extLst>
                    <a:ext uri="{FF2B5EF4-FFF2-40B4-BE49-F238E27FC236}">
                      <a16:creationId xmlns:a16="http://schemas.microsoft.com/office/drawing/2014/main" id="{6F4300F6-63CC-43AF-8639-2D455D32D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32" name="Line 244">
                <a:extLst>
                  <a:ext uri="{FF2B5EF4-FFF2-40B4-BE49-F238E27FC236}">
                    <a16:creationId xmlns:a16="http://schemas.microsoft.com/office/drawing/2014/main" id="{23CA2A94-8FD3-467C-AB02-1E47E8BF8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3" name="Line 245">
                <a:extLst>
                  <a:ext uri="{FF2B5EF4-FFF2-40B4-BE49-F238E27FC236}">
                    <a16:creationId xmlns:a16="http://schemas.microsoft.com/office/drawing/2014/main" id="{7D3B4A7A-60B6-41EB-B79A-EB936C5FA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7" name="Line 444">
              <a:extLst>
                <a:ext uri="{FF2B5EF4-FFF2-40B4-BE49-F238E27FC236}">
                  <a16:creationId xmlns:a16="http://schemas.microsoft.com/office/drawing/2014/main" id="{F073EB51-1C3F-427C-878C-7DFF71482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4" name="Text Box 446">
            <a:extLst>
              <a:ext uri="{FF2B5EF4-FFF2-40B4-BE49-F238E27FC236}">
                <a16:creationId xmlns:a16="http://schemas.microsoft.com/office/drawing/2014/main" id="{29D8A41B-F633-4B41-94D6-123078CE1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5254625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5" name="Text Box 447">
            <a:extLst>
              <a:ext uri="{FF2B5EF4-FFF2-40B4-BE49-F238E27FC236}">
                <a16:creationId xmlns:a16="http://schemas.microsoft.com/office/drawing/2014/main" id="{F9AF6DE1-0BCA-4624-BC3D-E2D4BFEBE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884863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6" name="Slide Number Placeholder 3">
            <a:extLst>
              <a:ext uri="{FF2B5EF4-FFF2-40B4-BE49-F238E27FC236}">
                <a16:creationId xmlns:a16="http://schemas.microsoft.com/office/drawing/2014/main" id="{D56BF496-31A8-4E9C-BFC6-821FF0A4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1AFE721-639E-4D88-B755-AA5DFDD90D84}" type="slidenum">
              <a:rPr lang="en-US" altLang="en-US" sz="1200">
                <a:latin typeface="Tahoma" panose="020B0604030504040204" pitchFamily="34" charset="0"/>
              </a:rPr>
              <a:pPr/>
              <a:t>18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6097" name="Group 114">
            <a:extLst>
              <a:ext uri="{FF2B5EF4-FFF2-40B4-BE49-F238E27FC236}">
                <a16:creationId xmlns:a16="http://schemas.microsoft.com/office/drawing/2014/main" id="{EDE26042-5456-40D3-812C-C0ED73A61F3B}"/>
              </a:ext>
            </a:extLst>
          </p:cNvPr>
          <p:cNvGrpSpPr>
            <a:grpSpLocks/>
          </p:cNvGrpSpPr>
          <p:nvPr/>
        </p:nvGrpSpPr>
        <p:grpSpPr bwMode="auto">
          <a:xfrm>
            <a:off x="2330450" y="3776663"/>
            <a:ext cx="636588" cy="879475"/>
            <a:chOff x="5806938" y="3011924"/>
            <a:chExt cx="347997" cy="396620"/>
          </a:xfrm>
        </p:grpSpPr>
        <p:pic>
          <p:nvPicPr>
            <p:cNvPr id="46118" name="Picture 117">
              <a:extLst>
                <a:ext uri="{FF2B5EF4-FFF2-40B4-BE49-F238E27FC236}">
                  <a16:creationId xmlns:a16="http://schemas.microsoft.com/office/drawing/2014/main" id="{9540A730-16CE-4CD3-A358-752481B38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>
              <a:extLst>
                <a:ext uri="{FF2B5EF4-FFF2-40B4-BE49-F238E27FC236}">
                  <a16:creationId xmlns:a16="http://schemas.microsoft.com/office/drawing/2014/main" id="{4D077DE7-9820-436E-B311-462596119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>
            <a:extLst>
              <a:ext uri="{FF2B5EF4-FFF2-40B4-BE49-F238E27FC236}">
                <a16:creationId xmlns:a16="http://schemas.microsoft.com/office/drawing/2014/main" id="{05CE00F6-F121-418D-A68C-CF440FA3E824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4703763"/>
            <a:ext cx="692150" cy="331787"/>
            <a:chOff x="1871277" y="1576300"/>
            <a:chExt cx="1128371" cy="437861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C269FE9-255E-457A-9C6D-99ABF72512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779CE84-02E8-4527-B1BD-99FFB445EAEC}"/>
                </a:ext>
              </a:extLst>
            </p:cNvPr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6D4DF40-374D-4056-9BD9-8442FF4EB1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D5DAE19D-5133-4ED2-8A68-49A4EBB77419}"/>
                </a:ext>
              </a:extLst>
            </p:cNvPr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F54B0C4-0F93-4D94-A4D3-14DB41902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BEB124B-9CCD-4393-8108-0398EBA74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F316F8E-7EA4-461C-98D4-6FC1778E6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63E378-5093-4DB6-A250-89B7E51143DD}"/>
                </a:ext>
              </a:extLst>
            </p:cNvPr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964EC32-DDD5-43EC-8731-80E44A912C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>
            <a:extLst>
              <a:ext uri="{FF2B5EF4-FFF2-40B4-BE49-F238E27FC236}">
                <a16:creationId xmlns:a16="http://schemas.microsoft.com/office/drawing/2014/main" id="{979BDE8B-BC4C-4E80-A4F2-04038736D697}"/>
              </a:ext>
            </a:extLst>
          </p:cNvPr>
          <p:cNvGrpSpPr>
            <a:grpSpLocks/>
          </p:cNvGrpSpPr>
          <p:nvPr/>
        </p:nvGrpSpPr>
        <p:grpSpPr bwMode="auto">
          <a:xfrm>
            <a:off x="6681788" y="5286375"/>
            <a:ext cx="569912" cy="269875"/>
            <a:chOff x="1871277" y="1576300"/>
            <a:chExt cx="1128371" cy="437861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67454C3-A344-47F2-B12B-41725106C7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A0513DD-DB42-46F6-9AD0-E8AB434118AA}"/>
                </a:ext>
              </a:extLst>
            </p:cNvPr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14F55BB-651C-4F42-913C-4825D95217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EE9E5F0-3AC1-47E3-8BB5-558F1C238570}"/>
                </a:ext>
              </a:extLst>
            </p:cNvPr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B00BB0E-3A2D-43B6-BE03-97B633C8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BDDD99C8-CFA5-48E1-B5FC-7FB56B0DF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A197733-3BE8-4014-B85F-D478C9A64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ED976B-0EB7-4DD5-93F9-400734CC9FCA}"/>
                </a:ext>
              </a:extLst>
            </p:cNvPr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D5593BC-78F4-4BF8-AF12-DAFEBC76E8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>
            <a:extLst>
              <a:ext uri="{FF2B5EF4-FFF2-40B4-BE49-F238E27FC236}">
                <a16:creationId xmlns:a16="http://schemas.microsoft.com/office/drawing/2014/main" id="{3E1CC94D-7DCD-445D-92E9-77ACBC0FBA4E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8C2077A3-97F2-4B35-B63F-91A867435594}"/>
                </a:ext>
              </a:extLst>
            </p:cNvPr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BF2946CC-EAAB-486D-A313-7D95EAA3CB80}"/>
                </a:ext>
              </a:extLst>
            </p:cNvPr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3F507FE7-88EA-4A2A-97CF-E54F553E1872}"/>
                </a:ext>
              </a:extLst>
            </p:cNvPr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0" name="Title 50">
            <a:extLst>
              <a:ext uri="{FF2B5EF4-FFF2-40B4-BE49-F238E27FC236}">
                <a16:creationId xmlns:a16="http://schemas.microsoft.com/office/drawing/2014/main" id="{018B7054-476D-4F95-9ACE-2927DABA08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/>
              <a:t>Host: sends </a:t>
            </a:r>
            <a:r>
              <a:rPr lang="en-US" altLang="en-US" sz="4000" i="1"/>
              <a:t>packets</a:t>
            </a:r>
            <a:r>
              <a:rPr lang="en-US" altLang="en-US" sz="4000"/>
              <a:t> of data</a:t>
            </a:r>
          </a:p>
        </p:txBody>
      </p:sp>
      <p:sp>
        <p:nvSpPr>
          <p:cNvPr id="243750" name="Content Placeholder 52">
            <a:extLst>
              <a:ext uri="{FF2B5EF4-FFF2-40B4-BE49-F238E27FC236}">
                <a16:creationId xmlns:a16="http://schemas.microsoft.com/office/drawing/2014/main" id="{77C1F684-7A46-4FFA-A493-5C8EC9D1C3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625" y="1296988"/>
            <a:ext cx="3775075" cy="3425825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>
            <a:extLst>
              <a:ext uri="{FF2B5EF4-FFF2-40B4-BE49-F238E27FC236}">
                <a16:creationId xmlns:a16="http://schemas.microsoft.com/office/drawing/2014/main" id="{AF28E5D7-38C2-43C9-818F-5DF63C0B22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547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133" name="Picture 394" descr="underline_base">
            <a:extLst>
              <a:ext uri="{FF2B5EF4-FFF2-40B4-BE49-F238E27FC236}">
                <a16:creationId xmlns:a16="http://schemas.microsoft.com/office/drawing/2014/main" id="{7D6B9053-16EB-4033-B460-19DE80EBEFD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5749925" cy="16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>
            <a:extLst>
              <a:ext uri="{FF2B5EF4-FFF2-40B4-BE49-F238E27FC236}">
                <a16:creationId xmlns:a16="http://schemas.microsoft.com/office/drawing/2014/main" id="{C19310EB-5802-4ADC-B86F-113C4A324F78}"/>
              </a:ext>
            </a:extLst>
          </p:cNvPr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48160" name="Rectangle 52">
              <a:extLst>
                <a:ext uri="{FF2B5EF4-FFF2-40B4-BE49-F238E27FC236}">
                  <a16:creationId xmlns:a16="http://schemas.microsoft.com/office/drawing/2014/main" id="{F04D9F8F-E470-41DD-A97A-83A835875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1" name="AutoShape 53">
              <a:extLst>
                <a:ext uri="{FF2B5EF4-FFF2-40B4-BE49-F238E27FC236}">
                  <a16:creationId xmlns:a16="http://schemas.microsoft.com/office/drawing/2014/main" id="{2D646287-955F-4322-88B8-D8E6B1398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2" name="Freeform 54">
              <a:extLst>
                <a:ext uri="{FF2B5EF4-FFF2-40B4-BE49-F238E27FC236}">
                  <a16:creationId xmlns:a16="http://schemas.microsoft.com/office/drawing/2014/main" id="{7DD59FE2-8283-421F-82B2-502FFCC5C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63" name="Freeform 55">
              <a:extLst>
                <a:ext uri="{FF2B5EF4-FFF2-40B4-BE49-F238E27FC236}">
                  <a16:creationId xmlns:a16="http://schemas.microsoft.com/office/drawing/2014/main" id="{7BF663A1-7E3C-4C66-AAE9-4EE3B6468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64" name="Freeform 56">
              <a:extLst>
                <a:ext uri="{FF2B5EF4-FFF2-40B4-BE49-F238E27FC236}">
                  <a16:creationId xmlns:a16="http://schemas.microsoft.com/office/drawing/2014/main" id="{78DD9E32-3DDD-4935-BA7B-5FC3227C3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8135" name="TextBox 1">
            <a:extLst>
              <a:ext uri="{FF2B5EF4-FFF2-40B4-BE49-F238E27FC236}">
                <a16:creationId xmlns:a16="http://schemas.microsoft.com/office/drawing/2014/main" id="{7C353B94-FF6C-4ABB-8E21-13D3B912B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3759200"/>
            <a:ext cx="2646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/>
              <a:t>R: </a:t>
            </a:r>
            <a:r>
              <a:rPr lang="en-US" altLang="en-US" sz="1800"/>
              <a:t>link transmission rate</a:t>
            </a:r>
          </a:p>
        </p:txBody>
      </p:sp>
      <p:grpSp>
        <p:nvGrpSpPr>
          <p:cNvPr id="48136" name="Group 201">
            <a:extLst>
              <a:ext uri="{FF2B5EF4-FFF2-40B4-BE49-F238E27FC236}">
                <a16:creationId xmlns:a16="http://schemas.microsoft.com/office/drawing/2014/main" id="{BC9590DE-5A47-45F3-96DE-652C2A9E212B}"/>
              </a:ext>
            </a:extLst>
          </p:cNvPr>
          <p:cNvGrpSpPr>
            <a:grpSpLocks/>
          </p:cNvGrpSpPr>
          <p:nvPr/>
        </p:nvGrpSpPr>
        <p:grpSpPr bwMode="auto">
          <a:xfrm>
            <a:off x="5033963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26D06BF-44CD-4E37-A897-D8047D87C353}"/>
                </a:ext>
              </a:extLst>
            </p:cNvPr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EF0DFE7-4911-43D1-8D8D-70438CA926EE}"/>
                </a:ext>
              </a:extLst>
            </p:cNvPr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8B3A682-179D-4B05-BA3D-0BD498BD57D7}"/>
                </a:ext>
              </a:extLst>
            </p:cNvPr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>
            <a:extLst>
              <a:ext uri="{FF2B5EF4-FFF2-40B4-BE49-F238E27FC236}">
                <a16:creationId xmlns:a16="http://schemas.microsoft.com/office/drawing/2014/main" id="{499C5383-7FB5-4776-8CDA-B5A156525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075" y="3986213"/>
            <a:ext cx="668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host</a:t>
            </a:r>
          </a:p>
        </p:txBody>
      </p:sp>
      <p:grpSp>
        <p:nvGrpSpPr>
          <p:cNvPr id="48138" name="Group 206">
            <a:extLst>
              <a:ext uri="{FF2B5EF4-FFF2-40B4-BE49-F238E27FC236}">
                <a16:creationId xmlns:a16="http://schemas.microsoft.com/office/drawing/2014/main" id="{182C6ED3-589D-4B71-87E5-8C8ED385D36C}"/>
              </a:ext>
            </a:extLst>
          </p:cNvPr>
          <p:cNvGrpSpPr>
            <a:grpSpLocks/>
          </p:cNvGrpSpPr>
          <p:nvPr/>
        </p:nvGrpSpPr>
        <p:grpSpPr bwMode="auto">
          <a:xfrm>
            <a:off x="4559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>
              <a:extLst>
                <a:ext uri="{FF2B5EF4-FFF2-40B4-BE49-F238E27FC236}">
                  <a16:creationId xmlns:a16="http://schemas.microsoft.com/office/drawing/2014/main" id="{1636B448-9D5F-45E8-90D5-0F45D1738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0796833-7C83-4FCF-9816-5A5BCE9994CD}"/>
                </a:ext>
              </a:extLst>
            </p:cNvPr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>
            <a:extLst>
              <a:ext uri="{FF2B5EF4-FFF2-40B4-BE49-F238E27FC236}">
                <a16:creationId xmlns:a16="http://schemas.microsoft.com/office/drawing/2014/main" id="{FC2F733B-FBC3-4C4D-A925-3D59304B45B2}"/>
              </a:ext>
            </a:extLst>
          </p:cNvPr>
          <p:cNvGrpSpPr>
            <a:grpSpLocks/>
          </p:cNvGrpSpPr>
          <p:nvPr/>
        </p:nvGrpSpPr>
        <p:grpSpPr bwMode="auto">
          <a:xfrm>
            <a:off x="4699000" y="1919288"/>
            <a:ext cx="1409700" cy="877887"/>
            <a:chOff x="2387973" y="4309243"/>
            <a:chExt cx="1771787" cy="1282262"/>
          </a:xfrm>
        </p:grpSpPr>
        <p:pic>
          <p:nvPicPr>
            <p:cNvPr id="48153" name="Picture 9">
              <a:extLst>
                <a:ext uri="{FF2B5EF4-FFF2-40B4-BE49-F238E27FC236}">
                  <a16:creationId xmlns:a16="http://schemas.microsoft.com/office/drawing/2014/main" id="{02A9B3D8-895C-4E42-9A6B-879270049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F1A9DA5-3CCB-4F8D-AE83-1593CEB263AF}"/>
                </a:ext>
              </a:extLst>
            </p:cNvPr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>
            <a:extLst>
              <a:ext uri="{FF2B5EF4-FFF2-40B4-BE49-F238E27FC236}">
                <a16:creationId xmlns:a16="http://schemas.microsoft.com/office/drawing/2014/main" id="{B8769322-9F98-4FE7-ABA3-D72920BF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334168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1</a:t>
            </a:r>
          </a:p>
        </p:txBody>
      </p:sp>
      <p:sp>
        <p:nvSpPr>
          <p:cNvPr id="48141" name="TextBox 216">
            <a:extLst>
              <a:ext uri="{FF2B5EF4-FFF2-40B4-BE49-F238E27FC236}">
                <a16:creationId xmlns:a16="http://schemas.microsoft.com/office/drawing/2014/main" id="{FA7C267D-C5B2-4C9B-9450-AD14BB19E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3349625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2</a:t>
            </a:r>
          </a:p>
        </p:txBody>
      </p:sp>
      <p:cxnSp>
        <p:nvCxnSpPr>
          <p:cNvPr id="48142" name="Straight Connector 3">
            <a:extLst>
              <a:ext uri="{FF2B5EF4-FFF2-40B4-BE49-F238E27FC236}">
                <a16:creationId xmlns:a16="http://schemas.microsoft.com/office/drawing/2014/main" id="{29770EE5-8923-4C21-94AD-63E3373D500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>
            <a:extLst>
              <a:ext uri="{FF2B5EF4-FFF2-40B4-BE49-F238E27FC236}">
                <a16:creationId xmlns:a16="http://schemas.microsoft.com/office/drawing/2014/main" id="{D6453F77-70C9-4831-9A49-6EBC4920B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175" y="2014538"/>
            <a:ext cx="1531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two packets, </a:t>
            </a:r>
          </a:p>
          <a:p>
            <a:r>
              <a:rPr lang="en-US" altLang="en-US" sz="1800" i="1"/>
              <a:t>L</a:t>
            </a:r>
            <a:r>
              <a:rPr lang="en-US" altLang="en-US" sz="1800"/>
              <a:t> bits each</a:t>
            </a:r>
          </a:p>
        </p:txBody>
      </p:sp>
      <p:sp>
        <p:nvSpPr>
          <p:cNvPr id="48144" name="TextBox 235">
            <a:extLst>
              <a:ext uri="{FF2B5EF4-FFF2-40B4-BE49-F238E27FC236}">
                <a16:creationId xmlns:a16="http://schemas.microsoft.com/office/drawing/2014/main" id="{4BDAA267-3A6E-4CCE-8996-7E6D6FF95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5456238"/>
            <a:ext cx="14795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en-US" sz="1800"/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delay</a:t>
            </a:r>
          </a:p>
        </p:txBody>
      </p:sp>
      <p:sp>
        <p:nvSpPr>
          <p:cNvPr id="48145" name="TextBox 237">
            <a:extLst>
              <a:ext uri="{FF2B5EF4-FFF2-40B4-BE49-F238E27FC236}">
                <a16:creationId xmlns:a16="http://schemas.microsoft.com/office/drawing/2014/main" id="{8FD6E219-C648-4420-A89A-2E8A631B5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775" y="5453063"/>
            <a:ext cx="17113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en-US" sz="1800"/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transmit </a:t>
            </a:r>
            <a:r>
              <a:rPr lang="en-US" altLang="en-US" sz="1800" i="1"/>
              <a:t>L</a:t>
            </a:r>
            <a:r>
              <a:rPr lang="en-US" altLang="en-US" sz="1800"/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packet into link</a:t>
            </a:r>
          </a:p>
        </p:txBody>
      </p:sp>
      <p:sp>
        <p:nvSpPr>
          <p:cNvPr id="48146" name="TextBox 4">
            <a:extLst>
              <a:ext uri="{FF2B5EF4-FFF2-40B4-BE49-F238E27FC236}">
                <a16:creationId xmlns:a16="http://schemas.microsoft.com/office/drawing/2014/main" id="{1D0DB3B3-FA80-41FD-90C8-8D84DEE41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L</a:t>
            </a:r>
            <a:r>
              <a:rPr lang="en-US" altLang="en-US"/>
              <a:t> (bits)</a:t>
            </a:r>
          </a:p>
          <a:p>
            <a:r>
              <a:rPr lang="en-US" altLang="en-US" i="1"/>
              <a:t>R</a:t>
            </a:r>
            <a:r>
              <a:rPr lang="en-US" altLang="en-US"/>
              <a:t> (bits/sec)</a:t>
            </a:r>
          </a:p>
        </p:txBody>
      </p:sp>
      <p:cxnSp>
        <p:nvCxnSpPr>
          <p:cNvPr id="48147" name="Straight Connector 9">
            <a:extLst>
              <a:ext uri="{FF2B5EF4-FFF2-40B4-BE49-F238E27FC236}">
                <a16:creationId xmlns:a16="http://schemas.microsoft.com/office/drawing/2014/main" id="{B8DCD46C-1D71-448A-B7A5-ED3B675497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>
            <a:extLst>
              <a:ext uri="{FF2B5EF4-FFF2-40B4-BE49-F238E27FC236}">
                <a16:creationId xmlns:a16="http://schemas.microsoft.com/office/drawing/2014/main" id="{FB83B299-6B56-45E7-8B97-88D9E580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49" name="TextBox 245">
            <a:extLst>
              <a:ext uri="{FF2B5EF4-FFF2-40B4-BE49-F238E27FC236}">
                <a16:creationId xmlns:a16="http://schemas.microsoft.com/office/drawing/2014/main" id="{EC4B916D-3E07-479D-B28E-9D021B00A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50" name="Rectangle 11">
            <a:extLst>
              <a:ext uri="{FF2B5EF4-FFF2-40B4-BE49-F238E27FC236}">
                <a16:creationId xmlns:a16="http://schemas.microsoft.com/office/drawing/2014/main" id="{16288D06-1AB4-42AC-9B7C-59F01B564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51" name="Slide Number Placeholder 3">
            <a:extLst>
              <a:ext uri="{FF2B5EF4-FFF2-40B4-BE49-F238E27FC236}">
                <a16:creationId xmlns:a16="http://schemas.microsoft.com/office/drawing/2014/main" id="{D17BC023-42C5-44F3-8751-62CA7DDE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D737E0A-F5F8-44D7-AB44-8F9406DD9B72}" type="slidenum">
              <a:rPr lang="en-US" altLang="en-US" sz="1200">
                <a:latin typeface="Tahoma" panose="020B0604030504040204" pitchFamily="34" charset="0"/>
              </a:rPr>
              <a:pPr/>
              <a:t>19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8152" name="Footer Placeholder 2">
            <a:extLst>
              <a:ext uri="{FF2B5EF4-FFF2-40B4-BE49-F238E27FC236}">
                <a16:creationId xmlns:a16="http://schemas.microsoft.com/office/drawing/2014/main" id="{A0D74549-FD05-43F0-866E-DB955865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Footer Placeholder 2">
            <a:extLst>
              <a:ext uri="{FF2B5EF4-FFF2-40B4-BE49-F238E27FC236}">
                <a16:creationId xmlns:a16="http://schemas.microsoft.com/office/drawing/2014/main" id="{4E58138F-05C5-4B42-9698-F9C54971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5CE26314-1548-40EB-8D13-9EC5F733B9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Chapter 1: introduction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596CF57-9F0C-4ACD-91D9-FA06381852B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our goal:</a:t>
            </a:r>
            <a:r>
              <a:rPr lang="en-US" altLang="en-US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get </a:t>
            </a:r>
            <a:r>
              <a:rPr lang="ja-JP" altLang="en-US"/>
              <a:t>“</a:t>
            </a:r>
            <a:r>
              <a:rPr lang="en-US" altLang="ja-JP"/>
              <a:t>feel</a:t>
            </a:r>
            <a:r>
              <a:rPr lang="ja-JP" altLang="en-US"/>
              <a:t>”</a:t>
            </a:r>
            <a:r>
              <a:rPr lang="en-US" altLang="ja-JP"/>
              <a:t> and terminology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more depth, detail </a:t>
            </a:r>
            <a:r>
              <a:rPr lang="en-US" altLang="en-US" i="1"/>
              <a:t>later</a:t>
            </a:r>
            <a:r>
              <a:rPr lang="en-US" altLang="en-US"/>
              <a:t> in course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approach:</a:t>
            </a:r>
          </a:p>
          <a:p>
            <a:pPr lvl="1" eaLnBrk="1" hangingPunct="1">
              <a:lnSpc>
                <a:spcPct val="90000"/>
              </a:lnSpc>
              <a:buSzPct val="85000"/>
            </a:pPr>
            <a:r>
              <a:rPr lang="en-US" altLang="en-US" sz="2800">
                <a:ea typeface="Arial" panose="020B0604020202020204" pitchFamily="34" charset="0"/>
              </a:rPr>
              <a:t>use Internet as example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800">
              <a:ea typeface="Arial" panose="020B0604020202020204" pitchFamily="34" charset="0"/>
            </a:endParaRP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D425D171-031C-4DC5-B284-AD70A06AB90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14800" y="1371600"/>
            <a:ext cx="5029200" cy="5245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overview</a:t>
            </a:r>
            <a:r>
              <a:rPr lang="en-US" altLang="en-US">
                <a:solidFill>
                  <a:srgbClr val="CC0000"/>
                </a:solidFill>
              </a:rPr>
              <a:t>: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Internet?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a protocol?</a:t>
            </a:r>
          </a:p>
          <a:p>
            <a:pPr eaLnBrk="1" hangingPunct="1"/>
            <a:r>
              <a:rPr lang="en-US" altLang="en-US" sz="2400"/>
              <a:t>network edge; hosts, access net, physical media</a:t>
            </a:r>
          </a:p>
          <a:p>
            <a:pPr eaLnBrk="1" hangingPunct="1"/>
            <a:r>
              <a:rPr lang="en-US" altLang="en-US" sz="2400"/>
              <a:t>network core: packet/circuit switching, Internet structure</a:t>
            </a:r>
          </a:p>
          <a:p>
            <a:pPr eaLnBrk="1" hangingPunct="1"/>
            <a:r>
              <a:rPr lang="en-US" altLang="en-US" sz="2400"/>
              <a:t>performance: loss, delay, throughput</a:t>
            </a:r>
          </a:p>
          <a:p>
            <a:pPr eaLnBrk="1" hangingPunct="1"/>
            <a:r>
              <a:rPr lang="en-US" altLang="en-US" sz="2400"/>
              <a:t>security</a:t>
            </a:r>
          </a:p>
          <a:p>
            <a:pPr eaLnBrk="1" hangingPunct="1"/>
            <a:r>
              <a:rPr lang="en-US" altLang="en-US" sz="2400"/>
              <a:t>protocol layers, service models</a:t>
            </a:r>
          </a:p>
          <a:p>
            <a:pPr eaLnBrk="1" hangingPunct="1"/>
            <a:r>
              <a:rPr lang="en-US" altLang="en-US" sz="2400"/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pic>
        <p:nvPicPr>
          <p:cNvPr id="17413" name="Picture 12" descr="underline_base">
            <a:extLst>
              <a:ext uri="{FF2B5EF4-FFF2-40B4-BE49-F238E27FC236}">
                <a16:creationId xmlns:a16="http://schemas.microsoft.com/office/drawing/2014/main" id="{0F71B297-7B57-4C6E-8D16-BCBB9CA3C8D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0288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Slide Number Placeholder 3">
            <a:extLst>
              <a:ext uri="{FF2B5EF4-FFF2-40B4-BE49-F238E27FC236}">
                <a16:creationId xmlns:a16="http://schemas.microsoft.com/office/drawing/2014/main" id="{58D05A04-1B62-4F26-89B0-F9D36E6D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56442E2-0E84-4808-A522-ED2F19BFC9E7}" type="slidenum">
              <a:rPr lang="en-US" altLang="en-US" sz="1200">
                <a:latin typeface="Tahoma" panose="020B0604030504040204" pitchFamily="34" charset="0"/>
              </a:rPr>
              <a:pPr/>
              <a:t>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2">
            <a:extLst>
              <a:ext uri="{FF2B5EF4-FFF2-40B4-BE49-F238E27FC236}">
                <a16:creationId xmlns:a16="http://schemas.microsoft.com/office/drawing/2014/main" id="{FF0B722B-DE98-496A-8EFC-9F0E8579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9154" name="Picture 11" descr="underline_base">
            <a:extLst>
              <a:ext uri="{FF2B5EF4-FFF2-40B4-BE49-F238E27FC236}">
                <a16:creationId xmlns:a16="http://schemas.microsoft.com/office/drawing/2014/main" id="{E1B27017-6B6D-421B-8CFE-77C89B8349D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>
            <a:extLst>
              <a:ext uri="{FF2B5EF4-FFF2-40B4-BE49-F238E27FC236}">
                <a16:creationId xmlns:a16="http://schemas.microsoft.com/office/drawing/2014/main" id="{DB58BF8D-BC07-4FB9-A036-AE2E26F721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en-US" sz="4000"/>
              <a:t>Physical media</a:t>
            </a:r>
            <a:endParaRPr lang="en-US" altLang="en-US"/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974F3216-BD14-403F-836E-23C963E5C6B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</a:rPr>
              <a:t>bit: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propagates between</a:t>
            </a:r>
            <a:br>
              <a:rPr lang="en-US" altLang="en-US" sz="2400"/>
            </a:br>
            <a:r>
              <a:rPr lang="en-US" altLang="en-US" sz="2400"/>
              <a:t>transmitter/receiver pairs</a:t>
            </a:r>
            <a:endParaRPr lang="en-US" altLang="en-US" sz="2400">
              <a:solidFill>
                <a:srgbClr val="FF0000"/>
              </a:solidFill>
            </a:endParaRP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</a:rPr>
              <a:t>physical link:</a:t>
            </a:r>
            <a:r>
              <a:rPr lang="en-US" altLang="en-US" sz="2400"/>
              <a:t> what lies between transmitter &amp; receiver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</a:rPr>
              <a:t>guided media: 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signals propagate in solid media: copper, fiber, coax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</a:rPr>
              <a:t>unguided media:</a:t>
            </a:r>
            <a:r>
              <a:rPr lang="en-US" altLang="en-US" sz="2400"/>
              <a:t> 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signals propagate freely, e.g., radio</a:t>
            </a:r>
          </a:p>
        </p:txBody>
      </p:sp>
      <p:sp>
        <p:nvSpPr>
          <p:cNvPr id="62469" name="Rectangle 4">
            <a:extLst>
              <a:ext uri="{FF2B5EF4-FFF2-40B4-BE49-F238E27FC236}">
                <a16:creationId xmlns:a16="http://schemas.microsoft.com/office/drawing/2014/main" id="{3C299CA1-3E19-4B32-9159-7DAABC07F35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</a:rPr>
              <a:t>)</a:t>
            </a:r>
            <a:endParaRPr lang="en-US" sz="2400" i="1" dirty="0">
              <a:ea typeface="ＭＳ Ｐゴシック" charset="0"/>
            </a:endParaRP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two insulated copper wires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5: 100 Mbps, 1 Gbps Ethernet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6: 10Gbps</a:t>
            </a:r>
          </a:p>
        </p:txBody>
      </p:sp>
      <p:pic>
        <p:nvPicPr>
          <p:cNvPr id="49158" name="Picture 6">
            <a:extLst>
              <a:ext uri="{FF2B5EF4-FFF2-40B4-BE49-F238E27FC236}">
                <a16:creationId xmlns:a16="http://schemas.microsoft.com/office/drawing/2014/main" id="{20DB9B95-3D44-409E-B110-9618A81AC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Slide Number Placeholder 3">
            <a:extLst>
              <a:ext uri="{FF2B5EF4-FFF2-40B4-BE49-F238E27FC236}">
                <a16:creationId xmlns:a16="http://schemas.microsoft.com/office/drawing/2014/main" id="{6F6F9753-0E91-4D42-B592-4A2C3358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BD63F94-8915-4719-B1CA-6C9A269E5900}" type="slidenum">
              <a:rPr lang="en-US" altLang="en-US" sz="1200">
                <a:latin typeface="Tahoma" panose="020B0604030504040204" pitchFamily="34" charset="0"/>
              </a:rPr>
              <a:pPr/>
              <a:t>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2">
            <a:extLst>
              <a:ext uri="{FF2B5EF4-FFF2-40B4-BE49-F238E27FC236}">
                <a16:creationId xmlns:a16="http://schemas.microsoft.com/office/drawing/2014/main" id="{FE7445A2-75F3-4919-BACF-735C3AAA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1202" name="Picture 6" descr="f-pict">
            <a:extLst>
              <a:ext uri="{FF2B5EF4-FFF2-40B4-BE49-F238E27FC236}">
                <a16:creationId xmlns:a16="http://schemas.microsoft.com/office/drawing/2014/main" id="{96D0E092-1957-492E-94C9-F35206312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>
            <a:extLst>
              <a:ext uri="{FF2B5EF4-FFF2-40B4-BE49-F238E27FC236}">
                <a16:creationId xmlns:a16="http://schemas.microsoft.com/office/drawing/2014/main" id="{6C1F7D3B-B420-4211-9419-930EF69256B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>
            <a:extLst>
              <a:ext uri="{FF2B5EF4-FFF2-40B4-BE49-F238E27FC236}">
                <a16:creationId xmlns:a16="http://schemas.microsoft.com/office/drawing/2014/main" id="{7242E263-AB87-4719-A4D1-09FD85AECC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altLang="en-US" sz="3600"/>
              <a:t>Physical media: coax, fiber</a:t>
            </a:r>
            <a:endParaRPr lang="en-US" altLang="en-US"/>
          </a:p>
        </p:txBody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9CE42F7F-9704-4217-913A-1595F4258BB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coaxial cable:</a:t>
            </a:r>
            <a:endParaRPr lang="en-US" sz="2400" i="1" dirty="0">
              <a:solidFill>
                <a:srgbClr val="CC0000"/>
              </a:solidFill>
              <a:ea typeface="ＭＳ Ｐゴシック" charset="0"/>
            </a:endParaRP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two concentric copper conductors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bidirectional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broadband: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multiple channels on cable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HFC</a:t>
            </a:r>
          </a:p>
        </p:txBody>
      </p:sp>
      <p:pic>
        <p:nvPicPr>
          <p:cNvPr id="51206" name="Picture 4" descr="coax">
            <a:extLst>
              <a:ext uri="{FF2B5EF4-FFF2-40B4-BE49-F238E27FC236}">
                <a16:creationId xmlns:a16="http://schemas.microsoft.com/office/drawing/2014/main" id="{4B4CA5A4-E79A-4547-9E6A-ABA128295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>
            <a:extLst>
              <a:ext uri="{FF2B5EF4-FFF2-40B4-BE49-F238E27FC236}">
                <a16:creationId xmlns:a16="http://schemas.microsoft.com/office/drawing/2014/main" id="{343269F3-AA1C-4B57-B067-1BE5B856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fiber optic cable:</a:t>
            </a:r>
            <a:endParaRPr lang="en-US" alt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high-speed operation: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0"/>
              </a:rPr>
              <a:t>high-speed point-to-point transmission (e.g., 10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s-100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 Gbps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low error rate: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0"/>
              </a:rPr>
              <a:t>repeaters spaced far apart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0"/>
              </a:rPr>
              <a:t>immune to electromagnetic noise</a:t>
            </a:r>
          </a:p>
        </p:txBody>
      </p:sp>
      <p:sp>
        <p:nvSpPr>
          <p:cNvPr id="51208" name="Slide Number Placeholder 3">
            <a:extLst>
              <a:ext uri="{FF2B5EF4-FFF2-40B4-BE49-F238E27FC236}">
                <a16:creationId xmlns:a16="http://schemas.microsoft.com/office/drawing/2014/main" id="{C1A0735E-748E-42BC-BDEB-C683CA5F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DB0DFE6-4F82-4043-B5F2-CE4820F586C2}" type="slidenum">
              <a:rPr lang="en-US" altLang="en-US" sz="1200">
                <a:latin typeface="Tahoma" panose="020B0604030504040204" pitchFamily="34" charset="0"/>
              </a:rPr>
              <a:pPr/>
              <a:t>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2">
            <a:extLst>
              <a:ext uri="{FF2B5EF4-FFF2-40B4-BE49-F238E27FC236}">
                <a16:creationId xmlns:a16="http://schemas.microsoft.com/office/drawing/2014/main" id="{E831FC94-34D1-4F7F-8BD1-F6400FBA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3250" name="Picture 11" descr="underline_base">
            <a:extLst>
              <a:ext uri="{FF2B5EF4-FFF2-40B4-BE49-F238E27FC236}">
                <a16:creationId xmlns:a16="http://schemas.microsoft.com/office/drawing/2014/main" id="{0E8FBF0F-39C3-4877-994A-7FA305270C4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>
            <a:extLst>
              <a:ext uri="{FF2B5EF4-FFF2-40B4-BE49-F238E27FC236}">
                <a16:creationId xmlns:a16="http://schemas.microsoft.com/office/drawing/2014/main" id="{7B4BB1BC-105F-4933-B9B0-4C05E84DA3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2863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 sz="3600"/>
              <a:t>Physical media: radio</a:t>
            </a:r>
            <a:endParaRPr lang="en-US" altLang="en-US"/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F78D4C08-4CD9-498E-AB50-3DD198F699A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/>
              <a:t>signal carried in electromagnetic spectrum</a:t>
            </a:r>
          </a:p>
          <a:p>
            <a:pPr marL="287338" indent="-287338" eaLnBrk="1" hangingPunct="1"/>
            <a:r>
              <a:rPr lang="en-US" altLang="en-US" sz="2400"/>
              <a:t>no physical </a:t>
            </a:r>
            <a:r>
              <a:rPr lang="ja-JP" altLang="en-US" sz="2400"/>
              <a:t>“</a:t>
            </a:r>
            <a:r>
              <a:rPr lang="en-US" altLang="ja-JP" sz="2400"/>
              <a:t>wire</a:t>
            </a:r>
            <a:r>
              <a:rPr lang="ja-JP" altLang="en-US" sz="2400"/>
              <a:t>”</a:t>
            </a:r>
            <a:endParaRPr lang="en-US" altLang="ja-JP" sz="2400"/>
          </a:p>
          <a:p>
            <a:pPr marL="287338" indent="-287338" eaLnBrk="1" hangingPunct="1"/>
            <a:r>
              <a:rPr lang="en-US" altLang="en-US" sz="2400"/>
              <a:t>bidirectional</a:t>
            </a:r>
          </a:p>
          <a:p>
            <a:pPr marL="287338" indent="-287338" eaLnBrk="1" hangingPunct="1"/>
            <a:r>
              <a:rPr lang="en-US" altLang="en-US" sz="2400"/>
              <a:t>propagation environment effects: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reflection 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obstruction by objects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interference</a:t>
            </a:r>
          </a:p>
        </p:txBody>
      </p:sp>
      <p:sp>
        <p:nvSpPr>
          <p:cNvPr id="66565" name="Rectangle 4">
            <a:extLst>
              <a:ext uri="{FF2B5EF4-FFF2-40B4-BE49-F238E27FC236}">
                <a16:creationId xmlns:a16="http://schemas.microsoft.com/office/drawing/2014/main" id="{2EE2B70F-94D2-4F27-94DD-3ADC4DE1C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1238250"/>
            <a:ext cx="44577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WiFi)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cellular)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53254" name="Slide Number Placeholder 3">
            <a:extLst>
              <a:ext uri="{FF2B5EF4-FFF2-40B4-BE49-F238E27FC236}">
                <a16:creationId xmlns:a16="http://schemas.microsoft.com/office/drawing/2014/main" id="{0201B671-C10E-4F16-8114-0CF6259D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4B64A6F-5887-44FF-BEBD-35C0CD926AD2}" type="slidenum">
              <a:rPr lang="en-US" altLang="en-US" sz="1200">
                <a:latin typeface="Tahoma" panose="020B0604030504040204" pitchFamily="34" charset="0"/>
              </a:rPr>
              <a:pPr/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>
            <a:extLst>
              <a:ext uri="{FF2B5EF4-FFF2-40B4-BE49-F238E27FC236}">
                <a16:creationId xmlns:a16="http://schemas.microsoft.com/office/drawing/2014/main" id="{0CE52731-0301-4453-ACEA-D1AD0056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5298" name="Picture 2" descr="underline_base">
            <a:extLst>
              <a:ext uri="{FF2B5EF4-FFF2-40B4-BE49-F238E27FC236}">
                <a16:creationId xmlns:a16="http://schemas.microsoft.com/office/drawing/2014/main" id="{6B144EAF-DACC-46AC-AC0A-E43117F56C3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>
            <a:extLst>
              <a:ext uri="{FF2B5EF4-FFF2-40B4-BE49-F238E27FC236}">
                <a16:creationId xmlns:a16="http://schemas.microsoft.com/office/drawing/2014/main" id="{0D058BAC-3A01-40B5-9DCF-0892C10AC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1: roadmap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075D4D1E-DBBE-4C86-9E2D-4A32585C4CD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/>
          </a:p>
        </p:txBody>
      </p:sp>
      <p:sp>
        <p:nvSpPr>
          <p:cNvPr id="55301" name="Slide Number Placeholder 3">
            <a:extLst>
              <a:ext uri="{FF2B5EF4-FFF2-40B4-BE49-F238E27FC236}">
                <a16:creationId xmlns:a16="http://schemas.microsoft.com/office/drawing/2014/main" id="{080A4348-82E4-44CA-ABFB-28FEC897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AB17A0F-552C-4D43-802A-90FE0012E944}" type="slidenum">
              <a:rPr lang="en-US" altLang="en-US" sz="1200">
                <a:latin typeface="Tahoma" panose="020B0604030504040204" pitchFamily="34" charset="0"/>
              </a:rPr>
              <a:pPr/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>
            <a:extLst>
              <a:ext uri="{FF2B5EF4-FFF2-40B4-BE49-F238E27FC236}">
                <a16:creationId xmlns:a16="http://schemas.microsoft.com/office/drawing/2014/main" id="{F0BA087A-4639-4401-A0D0-DD368974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8796D50E-E731-4D58-9924-52AE4FA9A7E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0213" y="1670050"/>
            <a:ext cx="4271962" cy="4648200"/>
          </a:xfrm>
        </p:spPr>
        <p:txBody>
          <a:bodyPr/>
          <a:lstStyle/>
          <a:p>
            <a:pPr eaLnBrk="1" hangingPunct="1"/>
            <a:r>
              <a:rPr lang="en-US" altLang="en-US"/>
              <a:t>mesh of interconnected routers</a:t>
            </a:r>
          </a:p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en-US" i="1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forward packets</a:t>
            </a:r>
            <a:r>
              <a:rPr lang="en-US" altLang="en-US" i="1">
                <a:ea typeface="Arial" panose="020B0604020202020204" pitchFamily="34" charset="0"/>
              </a:rPr>
              <a:t> </a:t>
            </a:r>
            <a:r>
              <a:rPr lang="en-US" altLang="en-US">
                <a:ea typeface="Arial" panose="020B0604020202020204" pitchFamily="34" charset="0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each packet transmitted at full link capacity</a:t>
            </a: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2F29F36-5FBD-4CAD-A1ED-3CEE932093D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network core</a:t>
            </a:r>
          </a:p>
        </p:txBody>
      </p:sp>
      <p:sp>
        <p:nvSpPr>
          <p:cNvPr id="57348" name="Freeform 637">
            <a:extLst>
              <a:ext uri="{FF2B5EF4-FFF2-40B4-BE49-F238E27FC236}">
                <a16:creationId xmlns:a16="http://schemas.microsoft.com/office/drawing/2014/main" id="{1DDF7B98-5586-4F75-B949-A96712377F8E}"/>
              </a:ext>
            </a:extLst>
          </p:cNvPr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49" name="Group 638">
            <a:extLst>
              <a:ext uri="{FF2B5EF4-FFF2-40B4-BE49-F238E27FC236}">
                <a16:creationId xmlns:a16="http://schemas.microsoft.com/office/drawing/2014/main" id="{76BDA61F-4342-410A-8CDC-7B1E6C9A7C82}"/>
              </a:ext>
            </a:extLst>
          </p:cNvPr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57897" name="Rectangle 639">
              <a:extLst>
                <a:ext uri="{FF2B5EF4-FFF2-40B4-BE49-F238E27FC236}">
                  <a16:creationId xmlns:a16="http://schemas.microsoft.com/office/drawing/2014/main" id="{426E91A2-8E4B-4A51-9313-B21FA448A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898" name="AutoShape 640">
              <a:extLst>
                <a:ext uri="{FF2B5EF4-FFF2-40B4-BE49-F238E27FC236}">
                  <a16:creationId xmlns:a16="http://schemas.microsoft.com/office/drawing/2014/main" id="{2B5EF417-028F-4C1D-9A93-D5A11D719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>
            <a:extLst>
              <a:ext uri="{FF2B5EF4-FFF2-40B4-BE49-F238E27FC236}">
                <a16:creationId xmlns:a16="http://schemas.microsoft.com/office/drawing/2014/main" id="{7B4EAF52-68BD-46C1-B87D-DC97D39CA18D}"/>
              </a:ext>
            </a:extLst>
          </p:cNvPr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1" name="Line 642">
            <a:extLst>
              <a:ext uri="{FF2B5EF4-FFF2-40B4-BE49-F238E27FC236}">
                <a16:creationId xmlns:a16="http://schemas.microsoft.com/office/drawing/2014/main" id="{87028656-3F5F-4A4D-ABDB-0759D8348B60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643">
            <a:extLst>
              <a:ext uri="{FF2B5EF4-FFF2-40B4-BE49-F238E27FC236}">
                <a16:creationId xmlns:a16="http://schemas.microsoft.com/office/drawing/2014/main" id="{53E588AD-D110-4859-BCF2-5C2F7ECF4AD1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644">
            <a:extLst>
              <a:ext uri="{FF2B5EF4-FFF2-40B4-BE49-F238E27FC236}">
                <a16:creationId xmlns:a16="http://schemas.microsoft.com/office/drawing/2014/main" id="{32E55899-A942-46E0-BBB5-BE0E85A93586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646">
            <a:extLst>
              <a:ext uri="{FF2B5EF4-FFF2-40B4-BE49-F238E27FC236}">
                <a16:creationId xmlns:a16="http://schemas.microsoft.com/office/drawing/2014/main" id="{042956A0-9CA4-47E6-9468-FB0C544F9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5" name="Line 647">
            <a:extLst>
              <a:ext uri="{FF2B5EF4-FFF2-40B4-BE49-F238E27FC236}">
                <a16:creationId xmlns:a16="http://schemas.microsoft.com/office/drawing/2014/main" id="{BFBAC35D-DA09-42E8-9622-1965E3B9F3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6" name="Line 650">
            <a:extLst>
              <a:ext uri="{FF2B5EF4-FFF2-40B4-BE49-F238E27FC236}">
                <a16:creationId xmlns:a16="http://schemas.microsoft.com/office/drawing/2014/main" id="{FFB574F3-0012-4C4A-AA13-9C38CBFA21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7" name="Line 651">
            <a:extLst>
              <a:ext uri="{FF2B5EF4-FFF2-40B4-BE49-F238E27FC236}">
                <a16:creationId xmlns:a16="http://schemas.microsoft.com/office/drawing/2014/main" id="{91D27D54-FAC6-4ED2-AA28-DB87CEF1C9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8" name="Line 652">
            <a:extLst>
              <a:ext uri="{FF2B5EF4-FFF2-40B4-BE49-F238E27FC236}">
                <a16:creationId xmlns:a16="http://schemas.microsoft.com/office/drawing/2014/main" id="{0C3CBE54-8D8B-4EBB-8E06-C5520B3C80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9" name="Line 654">
            <a:extLst>
              <a:ext uri="{FF2B5EF4-FFF2-40B4-BE49-F238E27FC236}">
                <a16:creationId xmlns:a16="http://schemas.microsoft.com/office/drawing/2014/main" id="{DA51A66A-25DB-47C9-9848-5D29BBC81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0" name="Line 655">
            <a:extLst>
              <a:ext uri="{FF2B5EF4-FFF2-40B4-BE49-F238E27FC236}">
                <a16:creationId xmlns:a16="http://schemas.microsoft.com/office/drawing/2014/main" id="{AB4A6B6D-1FA2-4AD9-8D82-25B175AC26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61" name="Group 656">
            <a:extLst>
              <a:ext uri="{FF2B5EF4-FFF2-40B4-BE49-F238E27FC236}">
                <a16:creationId xmlns:a16="http://schemas.microsoft.com/office/drawing/2014/main" id="{A44CE4CC-BD4D-4A37-98F2-5F736C89A5AB}"/>
              </a:ext>
            </a:extLst>
          </p:cNvPr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>
              <a:extLst>
                <a:ext uri="{FF2B5EF4-FFF2-40B4-BE49-F238E27FC236}">
                  <a16:creationId xmlns:a16="http://schemas.microsoft.com/office/drawing/2014/main" id="{8DB1EE30-69C4-48E6-9363-761C29586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>
              <a:extLst>
                <a:ext uri="{FF2B5EF4-FFF2-40B4-BE49-F238E27FC236}">
                  <a16:creationId xmlns:a16="http://schemas.microsoft.com/office/drawing/2014/main" id="{0B27BACD-24A7-4D6F-B2AD-4DAFE734D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>
            <a:extLst>
              <a:ext uri="{FF2B5EF4-FFF2-40B4-BE49-F238E27FC236}">
                <a16:creationId xmlns:a16="http://schemas.microsoft.com/office/drawing/2014/main" id="{E2F65989-52A2-47AB-9154-E18D1272D2DB}"/>
              </a:ext>
            </a:extLst>
          </p:cNvPr>
          <p:cNvSpPr>
            <a:spLocks/>
          </p:cNvSpPr>
          <p:nvPr/>
        </p:nvSpPr>
        <p:spPr bwMode="auto">
          <a:xfrm>
            <a:off x="6919913" y="3476625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3" name="Freeform 660">
            <a:extLst>
              <a:ext uri="{FF2B5EF4-FFF2-40B4-BE49-F238E27FC236}">
                <a16:creationId xmlns:a16="http://schemas.microsoft.com/office/drawing/2014/main" id="{C962227C-BEA9-4601-9175-C2F09CF85B36}"/>
              </a:ext>
            </a:extLst>
          </p:cNvPr>
          <p:cNvSpPr>
            <a:spLocks/>
          </p:cNvSpPr>
          <p:nvPr/>
        </p:nvSpPr>
        <p:spPr bwMode="auto">
          <a:xfrm>
            <a:off x="6883400" y="2128838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4" name="Line 661">
            <a:extLst>
              <a:ext uri="{FF2B5EF4-FFF2-40B4-BE49-F238E27FC236}">
                <a16:creationId xmlns:a16="http://schemas.microsoft.com/office/drawing/2014/main" id="{20AFC687-2251-4DC8-B3D0-2F34A034C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5" name="Line 662">
            <a:extLst>
              <a:ext uri="{FF2B5EF4-FFF2-40B4-BE49-F238E27FC236}">
                <a16:creationId xmlns:a16="http://schemas.microsoft.com/office/drawing/2014/main" id="{DC16BC7C-64BF-4F10-B260-BA8BA776D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6" name="Line 663">
            <a:extLst>
              <a:ext uri="{FF2B5EF4-FFF2-40B4-BE49-F238E27FC236}">
                <a16:creationId xmlns:a16="http://schemas.microsoft.com/office/drawing/2014/main" id="{DB04C9AD-905B-4F22-B0A8-2BED1F6F37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7" name="Line 664">
            <a:extLst>
              <a:ext uri="{FF2B5EF4-FFF2-40B4-BE49-F238E27FC236}">
                <a16:creationId xmlns:a16="http://schemas.microsoft.com/office/drawing/2014/main" id="{071A46AB-A178-48E7-A02B-480D34641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8" name="Line 665">
            <a:extLst>
              <a:ext uri="{FF2B5EF4-FFF2-40B4-BE49-F238E27FC236}">
                <a16:creationId xmlns:a16="http://schemas.microsoft.com/office/drawing/2014/main" id="{D06BDE6B-ECA2-40BA-B13F-B13D94D96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9" name="Line 666">
            <a:extLst>
              <a:ext uri="{FF2B5EF4-FFF2-40B4-BE49-F238E27FC236}">
                <a16:creationId xmlns:a16="http://schemas.microsoft.com/office/drawing/2014/main" id="{257B8F05-13EC-4D34-82D1-3929D843DB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0" name="Line 667">
            <a:extLst>
              <a:ext uri="{FF2B5EF4-FFF2-40B4-BE49-F238E27FC236}">
                <a16:creationId xmlns:a16="http://schemas.microsoft.com/office/drawing/2014/main" id="{916E8420-5B15-4AC6-855C-99E1059A3A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1" name="Line 668">
            <a:extLst>
              <a:ext uri="{FF2B5EF4-FFF2-40B4-BE49-F238E27FC236}">
                <a16:creationId xmlns:a16="http://schemas.microsoft.com/office/drawing/2014/main" id="{E4A8042D-7344-404D-A17F-1BB4D73B8E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2" name="Line 669">
            <a:extLst>
              <a:ext uri="{FF2B5EF4-FFF2-40B4-BE49-F238E27FC236}">
                <a16:creationId xmlns:a16="http://schemas.microsoft.com/office/drawing/2014/main" id="{717F4D63-3B4D-4F99-8D15-C77DBFA99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3" name="Line 670">
            <a:extLst>
              <a:ext uri="{FF2B5EF4-FFF2-40B4-BE49-F238E27FC236}">
                <a16:creationId xmlns:a16="http://schemas.microsoft.com/office/drawing/2014/main" id="{0BC40C1D-8607-4CDF-AC4A-EB1EFCFCAF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4" name="Line 671">
            <a:extLst>
              <a:ext uri="{FF2B5EF4-FFF2-40B4-BE49-F238E27FC236}">
                <a16:creationId xmlns:a16="http://schemas.microsoft.com/office/drawing/2014/main" id="{F2B0363E-5C68-426D-93BB-06503FE8D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5" name="Line 672">
            <a:extLst>
              <a:ext uri="{FF2B5EF4-FFF2-40B4-BE49-F238E27FC236}">
                <a16:creationId xmlns:a16="http://schemas.microsoft.com/office/drawing/2014/main" id="{6F9CF5A5-4193-487E-83C8-4D413A4A7D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6" name="Line 673">
            <a:extLst>
              <a:ext uri="{FF2B5EF4-FFF2-40B4-BE49-F238E27FC236}">
                <a16:creationId xmlns:a16="http://schemas.microsoft.com/office/drawing/2014/main" id="{FA7482D5-563F-4814-97A8-0805E68AA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7" name="Line 674">
            <a:extLst>
              <a:ext uri="{FF2B5EF4-FFF2-40B4-BE49-F238E27FC236}">
                <a16:creationId xmlns:a16="http://schemas.microsoft.com/office/drawing/2014/main" id="{C9CA2203-6C7B-4187-A091-3996802DBB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8" name="Line 675">
            <a:extLst>
              <a:ext uri="{FF2B5EF4-FFF2-40B4-BE49-F238E27FC236}">
                <a16:creationId xmlns:a16="http://schemas.microsoft.com/office/drawing/2014/main" id="{5E19FB8B-A00C-4D0C-BFD2-E63E7300C3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9" name="Line 676">
            <a:extLst>
              <a:ext uri="{FF2B5EF4-FFF2-40B4-BE49-F238E27FC236}">
                <a16:creationId xmlns:a16="http://schemas.microsoft.com/office/drawing/2014/main" id="{7FBB6A33-2513-4827-AEE2-AE885E41C6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80" name="Line 677">
            <a:extLst>
              <a:ext uri="{FF2B5EF4-FFF2-40B4-BE49-F238E27FC236}">
                <a16:creationId xmlns:a16="http://schemas.microsoft.com/office/drawing/2014/main" id="{5DF90289-E9EB-4800-9D95-3E6A4E290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81" name="Group 678">
            <a:extLst>
              <a:ext uri="{FF2B5EF4-FFF2-40B4-BE49-F238E27FC236}">
                <a16:creationId xmlns:a16="http://schemas.microsoft.com/office/drawing/2014/main" id="{899D16E0-368B-4D1A-8D40-3169FDF254C8}"/>
              </a:ext>
            </a:extLst>
          </p:cNvPr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57878" name="Line 270">
              <a:extLst>
                <a:ext uri="{FF2B5EF4-FFF2-40B4-BE49-F238E27FC236}">
                  <a16:creationId xmlns:a16="http://schemas.microsoft.com/office/drawing/2014/main" id="{AD2DEEB5-9268-48B3-B8DC-A9E8129771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79" name="Line 271">
              <a:extLst>
                <a:ext uri="{FF2B5EF4-FFF2-40B4-BE49-F238E27FC236}">
                  <a16:creationId xmlns:a16="http://schemas.microsoft.com/office/drawing/2014/main" id="{52A98A62-FC1A-4B74-AFBA-E43740AF9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0" name="Line 272">
              <a:extLst>
                <a:ext uri="{FF2B5EF4-FFF2-40B4-BE49-F238E27FC236}">
                  <a16:creationId xmlns:a16="http://schemas.microsoft.com/office/drawing/2014/main" id="{829741E6-4FE2-47B8-A78F-168828EA5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1" name="Line 273">
              <a:extLst>
                <a:ext uri="{FF2B5EF4-FFF2-40B4-BE49-F238E27FC236}">
                  <a16:creationId xmlns:a16="http://schemas.microsoft.com/office/drawing/2014/main" id="{0D090421-B030-4325-A51C-28FF8A6AB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2" name="Line 274">
              <a:extLst>
                <a:ext uri="{FF2B5EF4-FFF2-40B4-BE49-F238E27FC236}">
                  <a16:creationId xmlns:a16="http://schemas.microsoft.com/office/drawing/2014/main" id="{245FB460-8565-4023-930D-204BB920F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3" name="Line 275">
              <a:extLst>
                <a:ext uri="{FF2B5EF4-FFF2-40B4-BE49-F238E27FC236}">
                  <a16:creationId xmlns:a16="http://schemas.microsoft.com/office/drawing/2014/main" id="{6A78D311-C3DA-4729-83A4-3F1399615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4" name="Line 276">
              <a:extLst>
                <a:ext uri="{FF2B5EF4-FFF2-40B4-BE49-F238E27FC236}">
                  <a16:creationId xmlns:a16="http://schemas.microsoft.com/office/drawing/2014/main" id="{E8822569-DC0E-4134-B065-7A6CF4C71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5" name="Line 277">
              <a:extLst>
                <a:ext uri="{FF2B5EF4-FFF2-40B4-BE49-F238E27FC236}">
                  <a16:creationId xmlns:a16="http://schemas.microsoft.com/office/drawing/2014/main" id="{8A42F1B6-2122-4FDE-93E0-372055832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6" name="Line 278">
              <a:extLst>
                <a:ext uri="{FF2B5EF4-FFF2-40B4-BE49-F238E27FC236}">
                  <a16:creationId xmlns:a16="http://schemas.microsoft.com/office/drawing/2014/main" id="{A4EC3F07-268A-4459-B6C2-49329D675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7" name="Line 279">
              <a:extLst>
                <a:ext uri="{FF2B5EF4-FFF2-40B4-BE49-F238E27FC236}">
                  <a16:creationId xmlns:a16="http://schemas.microsoft.com/office/drawing/2014/main" id="{9746C33D-3FF3-4A9A-924A-B9CBADFABB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8" name="Line 280">
              <a:extLst>
                <a:ext uri="{FF2B5EF4-FFF2-40B4-BE49-F238E27FC236}">
                  <a16:creationId xmlns:a16="http://schemas.microsoft.com/office/drawing/2014/main" id="{B442C707-E254-4DDD-ABEA-2D25B3347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9" name="Line 281">
              <a:extLst>
                <a:ext uri="{FF2B5EF4-FFF2-40B4-BE49-F238E27FC236}">
                  <a16:creationId xmlns:a16="http://schemas.microsoft.com/office/drawing/2014/main" id="{EFDCC09E-3675-4F9A-9DEC-F80B3FD49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0" name="Line 282">
              <a:extLst>
                <a:ext uri="{FF2B5EF4-FFF2-40B4-BE49-F238E27FC236}">
                  <a16:creationId xmlns:a16="http://schemas.microsoft.com/office/drawing/2014/main" id="{64330347-54AF-425B-88EA-70027C8A7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1" name="Line 283">
              <a:extLst>
                <a:ext uri="{FF2B5EF4-FFF2-40B4-BE49-F238E27FC236}">
                  <a16:creationId xmlns:a16="http://schemas.microsoft.com/office/drawing/2014/main" id="{F1DB5945-EFFE-41EE-A020-8B3C8C28F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2" name="Line 284">
              <a:extLst>
                <a:ext uri="{FF2B5EF4-FFF2-40B4-BE49-F238E27FC236}">
                  <a16:creationId xmlns:a16="http://schemas.microsoft.com/office/drawing/2014/main" id="{F68F5E8E-7386-4ED8-9594-A60ADD290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3" name="Oval 694">
              <a:extLst>
                <a:ext uri="{FF2B5EF4-FFF2-40B4-BE49-F238E27FC236}">
                  <a16:creationId xmlns:a16="http://schemas.microsoft.com/office/drawing/2014/main" id="{2CEDA397-FE96-4A2E-9C86-F788320AB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7894" name="Picture 695" descr="cell_tower_radiation_gray">
              <a:extLst>
                <a:ext uri="{FF2B5EF4-FFF2-40B4-BE49-F238E27FC236}">
                  <a16:creationId xmlns:a16="http://schemas.microsoft.com/office/drawing/2014/main" id="{37A111DC-E5A5-4C95-B037-DFAEA58D6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>
            <a:extLst>
              <a:ext uri="{FF2B5EF4-FFF2-40B4-BE49-F238E27FC236}">
                <a16:creationId xmlns:a16="http://schemas.microsoft.com/office/drawing/2014/main" id="{3F974FBA-3CE1-44A1-A57F-26A13341E2F5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57869" name="Line 697">
              <a:extLst>
                <a:ext uri="{FF2B5EF4-FFF2-40B4-BE49-F238E27FC236}">
                  <a16:creationId xmlns:a16="http://schemas.microsoft.com/office/drawing/2014/main" id="{B284D9E6-29D7-4535-B6E9-E5F7658E5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70" name="Oval 407">
              <a:extLst>
                <a:ext uri="{FF2B5EF4-FFF2-40B4-BE49-F238E27FC236}">
                  <a16:creationId xmlns:a16="http://schemas.microsoft.com/office/drawing/2014/main" id="{248E4178-68BE-42D0-9453-536A5EEA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>
              <a:extLst>
                <a:ext uri="{FF2B5EF4-FFF2-40B4-BE49-F238E27FC236}">
                  <a16:creationId xmlns:a16="http://schemas.microsoft.com/office/drawing/2014/main" id="{A0D60708-1CBF-4067-8475-AE5C37ED1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>
              <a:extLst>
                <a:ext uri="{FF2B5EF4-FFF2-40B4-BE49-F238E27FC236}">
                  <a16:creationId xmlns:a16="http://schemas.microsoft.com/office/drawing/2014/main" id="{90F4F45B-E5AB-4800-9216-79FF2AC2B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>
              <a:extLst>
                <a:ext uri="{FF2B5EF4-FFF2-40B4-BE49-F238E27FC236}">
                  <a16:creationId xmlns:a16="http://schemas.microsoft.com/office/drawing/2014/main" id="{4A7261DE-31EE-4352-8610-AACE6704DA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>
                <a:extLst>
                  <a:ext uri="{FF2B5EF4-FFF2-40B4-BE49-F238E27FC236}">
                    <a16:creationId xmlns:a16="http://schemas.microsoft.com/office/drawing/2014/main" id="{33D02991-CECA-47A9-B635-8284736F5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77" name="Freeform 703">
                <a:extLst>
                  <a:ext uri="{FF2B5EF4-FFF2-40B4-BE49-F238E27FC236}">
                    <a16:creationId xmlns:a16="http://schemas.microsoft.com/office/drawing/2014/main" id="{A02B8ABE-2CC7-4881-B7C2-82FA308E7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74" name="Line 704">
              <a:extLst>
                <a:ext uri="{FF2B5EF4-FFF2-40B4-BE49-F238E27FC236}">
                  <a16:creationId xmlns:a16="http://schemas.microsoft.com/office/drawing/2014/main" id="{D701112B-AFD4-4265-A673-B5E176BE0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75" name="Line 705">
              <a:extLst>
                <a:ext uri="{FF2B5EF4-FFF2-40B4-BE49-F238E27FC236}">
                  <a16:creationId xmlns:a16="http://schemas.microsoft.com/office/drawing/2014/main" id="{72A92DAE-3AA6-4D0B-8758-777F66A66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3" name="Group 706">
            <a:extLst>
              <a:ext uri="{FF2B5EF4-FFF2-40B4-BE49-F238E27FC236}">
                <a16:creationId xmlns:a16="http://schemas.microsoft.com/office/drawing/2014/main" id="{7999029D-4894-4F31-9E77-942284BEFD3C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57861" name="Oval 407">
              <a:extLst>
                <a:ext uri="{FF2B5EF4-FFF2-40B4-BE49-F238E27FC236}">
                  <a16:creationId xmlns:a16="http://schemas.microsoft.com/office/drawing/2014/main" id="{4502CCD7-6703-4025-9BE0-DDA2EFF38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>
              <a:extLst>
                <a:ext uri="{FF2B5EF4-FFF2-40B4-BE49-F238E27FC236}">
                  <a16:creationId xmlns:a16="http://schemas.microsoft.com/office/drawing/2014/main" id="{D613AC35-D9D5-4560-B378-BCB060FFE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>
              <a:extLst>
                <a:ext uri="{FF2B5EF4-FFF2-40B4-BE49-F238E27FC236}">
                  <a16:creationId xmlns:a16="http://schemas.microsoft.com/office/drawing/2014/main" id="{2848D127-4A81-4EDC-BF3E-574627B00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>
              <a:extLst>
                <a:ext uri="{FF2B5EF4-FFF2-40B4-BE49-F238E27FC236}">
                  <a16:creationId xmlns:a16="http://schemas.microsoft.com/office/drawing/2014/main" id="{12288CE8-252C-4BE4-AA50-6C81ED6460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>
                <a:extLst>
                  <a:ext uri="{FF2B5EF4-FFF2-40B4-BE49-F238E27FC236}">
                    <a16:creationId xmlns:a16="http://schemas.microsoft.com/office/drawing/2014/main" id="{51C02DB8-85F9-4A50-AD94-724EAE997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8" name="Freeform 712">
                <a:extLst>
                  <a:ext uri="{FF2B5EF4-FFF2-40B4-BE49-F238E27FC236}">
                    <a16:creationId xmlns:a16="http://schemas.microsoft.com/office/drawing/2014/main" id="{720ECEE3-457A-4ECC-85A2-CC7EA4F1B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65" name="Line 713">
              <a:extLst>
                <a:ext uri="{FF2B5EF4-FFF2-40B4-BE49-F238E27FC236}">
                  <a16:creationId xmlns:a16="http://schemas.microsoft.com/office/drawing/2014/main" id="{6833F735-9695-4D6A-85F9-1C1992CD5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66" name="Line 714">
              <a:extLst>
                <a:ext uri="{FF2B5EF4-FFF2-40B4-BE49-F238E27FC236}">
                  <a16:creationId xmlns:a16="http://schemas.microsoft.com/office/drawing/2014/main" id="{A8A86706-6593-4E4F-AD39-12A72485F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4" name="Group 715">
            <a:extLst>
              <a:ext uri="{FF2B5EF4-FFF2-40B4-BE49-F238E27FC236}">
                <a16:creationId xmlns:a16="http://schemas.microsoft.com/office/drawing/2014/main" id="{1ABBD3BB-DE01-4D59-A67F-92010E43D873}"/>
              </a:ext>
            </a:extLst>
          </p:cNvPr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57853" name="Oval 407">
              <a:extLst>
                <a:ext uri="{FF2B5EF4-FFF2-40B4-BE49-F238E27FC236}">
                  <a16:creationId xmlns:a16="http://schemas.microsoft.com/office/drawing/2014/main" id="{0D577DFE-BA89-4662-B087-CED7989FF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>
              <a:extLst>
                <a:ext uri="{FF2B5EF4-FFF2-40B4-BE49-F238E27FC236}">
                  <a16:creationId xmlns:a16="http://schemas.microsoft.com/office/drawing/2014/main" id="{C2EFE6B4-0CF7-4C58-9A52-20E143AF3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>
              <a:extLst>
                <a:ext uri="{FF2B5EF4-FFF2-40B4-BE49-F238E27FC236}">
                  <a16:creationId xmlns:a16="http://schemas.microsoft.com/office/drawing/2014/main" id="{1B23B57C-1D88-4EBD-B414-8002FC8B4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>
              <a:extLst>
                <a:ext uri="{FF2B5EF4-FFF2-40B4-BE49-F238E27FC236}">
                  <a16:creationId xmlns:a16="http://schemas.microsoft.com/office/drawing/2014/main" id="{9F58AAF0-BAE7-4CDD-B78F-B8EE70E4F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>
                <a:extLst>
                  <a:ext uri="{FF2B5EF4-FFF2-40B4-BE49-F238E27FC236}">
                    <a16:creationId xmlns:a16="http://schemas.microsoft.com/office/drawing/2014/main" id="{CB4059F3-5528-4C32-B16D-C3CF82E67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" name="Freeform 721">
                <a:extLst>
                  <a:ext uri="{FF2B5EF4-FFF2-40B4-BE49-F238E27FC236}">
                    <a16:creationId xmlns:a16="http://schemas.microsoft.com/office/drawing/2014/main" id="{D9FED4F7-9EF3-4D5F-87C1-59AA715F6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57" name="Line 722">
              <a:extLst>
                <a:ext uri="{FF2B5EF4-FFF2-40B4-BE49-F238E27FC236}">
                  <a16:creationId xmlns:a16="http://schemas.microsoft.com/office/drawing/2014/main" id="{7EA69825-9B2D-467A-8AF9-78C4C2BA2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58" name="Line 723">
              <a:extLst>
                <a:ext uri="{FF2B5EF4-FFF2-40B4-BE49-F238E27FC236}">
                  <a16:creationId xmlns:a16="http://schemas.microsoft.com/office/drawing/2014/main" id="{C694759B-113E-4B65-BC1E-E8B20DFFB9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5" name="Group 724">
            <a:extLst>
              <a:ext uri="{FF2B5EF4-FFF2-40B4-BE49-F238E27FC236}">
                <a16:creationId xmlns:a16="http://schemas.microsoft.com/office/drawing/2014/main" id="{52D1D58E-278F-46A6-9EC8-59C7D1E51844}"/>
              </a:ext>
            </a:extLst>
          </p:cNvPr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57845" name="Oval 407">
              <a:extLst>
                <a:ext uri="{FF2B5EF4-FFF2-40B4-BE49-F238E27FC236}">
                  <a16:creationId xmlns:a16="http://schemas.microsoft.com/office/drawing/2014/main" id="{6E2846A0-BC7F-49A7-A37E-EBA22E0CC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>
              <a:extLst>
                <a:ext uri="{FF2B5EF4-FFF2-40B4-BE49-F238E27FC236}">
                  <a16:creationId xmlns:a16="http://schemas.microsoft.com/office/drawing/2014/main" id="{79806DCF-8802-43A8-92A6-B84D3280B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>
              <a:extLst>
                <a:ext uri="{FF2B5EF4-FFF2-40B4-BE49-F238E27FC236}">
                  <a16:creationId xmlns:a16="http://schemas.microsoft.com/office/drawing/2014/main" id="{7B760F87-B867-40C1-A78E-DDD6F3C7A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>
              <a:extLst>
                <a:ext uri="{FF2B5EF4-FFF2-40B4-BE49-F238E27FC236}">
                  <a16:creationId xmlns:a16="http://schemas.microsoft.com/office/drawing/2014/main" id="{FA6AB0E8-2A4B-4D7C-94A1-3A49A24548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>
                <a:extLst>
                  <a:ext uri="{FF2B5EF4-FFF2-40B4-BE49-F238E27FC236}">
                    <a16:creationId xmlns:a16="http://schemas.microsoft.com/office/drawing/2014/main" id="{824E6E1B-14F5-4172-9639-DE2063CA8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2" name="Freeform 730">
                <a:extLst>
                  <a:ext uri="{FF2B5EF4-FFF2-40B4-BE49-F238E27FC236}">
                    <a16:creationId xmlns:a16="http://schemas.microsoft.com/office/drawing/2014/main" id="{C68656ED-8983-49CA-B87D-8386E366C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49" name="Line 731">
              <a:extLst>
                <a:ext uri="{FF2B5EF4-FFF2-40B4-BE49-F238E27FC236}">
                  <a16:creationId xmlns:a16="http://schemas.microsoft.com/office/drawing/2014/main" id="{9ACD2D02-9B96-4E56-B874-03E9ADDA4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50" name="Line 732">
              <a:extLst>
                <a:ext uri="{FF2B5EF4-FFF2-40B4-BE49-F238E27FC236}">
                  <a16:creationId xmlns:a16="http://schemas.microsoft.com/office/drawing/2014/main" id="{68D8195F-F078-4F66-A135-329E40374D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6" name="Group 733">
            <a:extLst>
              <a:ext uri="{FF2B5EF4-FFF2-40B4-BE49-F238E27FC236}">
                <a16:creationId xmlns:a16="http://schemas.microsoft.com/office/drawing/2014/main" id="{D1F81C4D-C966-416A-A32A-6B9D55227CDF}"/>
              </a:ext>
            </a:extLst>
          </p:cNvPr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57837" name="Oval 407">
              <a:extLst>
                <a:ext uri="{FF2B5EF4-FFF2-40B4-BE49-F238E27FC236}">
                  <a16:creationId xmlns:a16="http://schemas.microsoft.com/office/drawing/2014/main" id="{B6950E67-1D1F-49AE-89CC-FF9A24A0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>
              <a:extLst>
                <a:ext uri="{FF2B5EF4-FFF2-40B4-BE49-F238E27FC236}">
                  <a16:creationId xmlns:a16="http://schemas.microsoft.com/office/drawing/2014/main" id="{9A8EB454-305C-4EA5-A9BD-7744AF47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>
              <a:extLst>
                <a:ext uri="{FF2B5EF4-FFF2-40B4-BE49-F238E27FC236}">
                  <a16:creationId xmlns:a16="http://schemas.microsoft.com/office/drawing/2014/main" id="{38183942-C25B-4111-A701-41E8092AD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>
              <a:extLst>
                <a:ext uri="{FF2B5EF4-FFF2-40B4-BE49-F238E27FC236}">
                  <a16:creationId xmlns:a16="http://schemas.microsoft.com/office/drawing/2014/main" id="{A1493BBC-D54F-4B78-BE6B-D34AE9B7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>
                <a:extLst>
                  <a:ext uri="{FF2B5EF4-FFF2-40B4-BE49-F238E27FC236}">
                    <a16:creationId xmlns:a16="http://schemas.microsoft.com/office/drawing/2014/main" id="{65D4896A-9A3F-4E63-B262-463B31C20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44" name="Freeform 739">
                <a:extLst>
                  <a:ext uri="{FF2B5EF4-FFF2-40B4-BE49-F238E27FC236}">
                    <a16:creationId xmlns:a16="http://schemas.microsoft.com/office/drawing/2014/main" id="{C66AD8A8-B129-4704-9E92-44E708A6E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41" name="Line 740">
              <a:extLst>
                <a:ext uri="{FF2B5EF4-FFF2-40B4-BE49-F238E27FC236}">
                  <a16:creationId xmlns:a16="http://schemas.microsoft.com/office/drawing/2014/main" id="{E9849BC6-C608-46F2-A42C-3A3E27680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42" name="Line 741">
              <a:extLst>
                <a:ext uri="{FF2B5EF4-FFF2-40B4-BE49-F238E27FC236}">
                  <a16:creationId xmlns:a16="http://schemas.microsoft.com/office/drawing/2014/main" id="{21D6D8DA-FCF6-4ED2-A0E5-AC8298C72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87" name="Line 751">
            <a:extLst>
              <a:ext uri="{FF2B5EF4-FFF2-40B4-BE49-F238E27FC236}">
                <a16:creationId xmlns:a16="http://schemas.microsoft.com/office/drawing/2014/main" id="{C00A3F11-7C7C-4CA3-A81D-B3810BC33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88" name="Group 761">
            <a:extLst>
              <a:ext uri="{FF2B5EF4-FFF2-40B4-BE49-F238E27FC236}">
                <a16:creationId xmlns:a16="http://schemas.microsoft.com/office/drawing/2014/main" id="{EB080E75-8376-4243-BBBA-2A8C39ED1690}"/>
              </a:ext>
            </a:extLst>
          </p:cNvPr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57829" name="Oval 407">
              <a:extLst>
                <a:ext uri="{FF2B5EF4-FFF2-40B4-BE49-F238E27FC236}">
                  <a16:creationId xmlns:a16="http://schemas.microsoft.com/office/drawing/2014/main" id="{BCC696E1-314B-4A5E-86C4-447F62D2A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>
              <a:extLst>
                <a:ext uri="{FF2B5EF4-FFF2-40B4-BE49-F238E27FC236}">
                  <a16:creationId xmlns:a16="http://schemas.microsoft.com/office/drawing/2014/main" id="{94C8F295-4431-46A9-B8BC-17B07A9A2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>
              <a:extLst>
                <a:ext uri="{FF2B5EF4-FFF2-40B4-BE49-F238E27FC236}">
                  <a16:creationId xmlns:a16="http://schemas.microsoft.com/office/drawing/2014/main" id="{670B0EF0-5DA8-4CC6-9601-D9D475FD6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>
              <a:extLst>
                <a:ext uri="{FF2B5EF4-FFF2-40B4-BE49-F238E27FC236}">
                  <a16:creationId xmlns:a16="http://schemas.microsoft.com/office/drawing/2014/main" id="{04DBF1BE-3576-48D4-B475-F383D31C3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>
                <a:extLst>
                  <a:ext uri="{FF2B5EF4-FFF2-40B4-BE49-F238E27FC236}">
                    <a16:creationId xmlns:a16="http://schemas.microsoft.com/office/drawing/2014/main" id="{F1617212-A2C5-4D3B-9117-0B646613A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36" name="Freeform 767">
                <a:extLst>
                  <a:ext uri="{FF2B5EF4-FFF2-40B4-BE49-F238E27FC236}">
                    <a16:creationId xmlns:a16="http://schemas.microsoft.com/office/drawing/2014/main" id="{43BDF22D-FD28-46A4-A089-38D14F440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33" name="Line 768">
              <a:extLst>
                <a:ext uri="{FF2B5EF4-FFF2-40B4-BE49-F238E27FC236}">
                  <a16:creationId xmlns:a16="http://schemas.microsoft.com/office/drawing/2014/main" id="{6EDF3C64-5205-4226-A6FA-68C1963C5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34" name="Line 769">
              <a:extLst>
                <a:ext uri="{FF2B5EF4-FFF2-40B4-BE49-F238E27FC236}">
                  <a16:creationId xmlns:a16="http://schemas.microsoft.com/office/drawing/2014/main" id="{6D5C327A-3CAC-40F9-B83B-D28DA2110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9" name="Group 770">
            <a:extLst>
              <a:ext uri="{FF2B5EF4-FFF2-40B4-BE49-F238E27FC236}">
                <a16:creationId xmlns:a16="http://schemas.microsoft.com/office/drawing/2014/main" id="{EB7501C8-1803-4927-A868-12D5752B85E1}"/>
              </a:ext>
            </a:extLst>
          </p:cNvPr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57821" name="Oval 407">
              <a:extLst>
                <a:ext uri="{FF2B5EF4-FFF2-40B4-BE49-F238E27FC236}">
                  <a16:creationId xmlns:a16="http://schemas.microsoft.com/office/drawing/2014/main" id="{726B9825-E406-4F0F-BC41-D7BBA83AB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>
              <a:extLst>
                <a:ext uri="{FF2B5EF4-FFF2-40B4-BE49-F238E27FC236}">
                  <a16:creationId xmlns:a16="http://schemas.microsoft.com/office/drawing/2014/main" id="{7194DE5F-C6B8-454E-A032-FBEEBC8F6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>
              <a:extLst>
                <a:ext uri="{FF2B5EF4-FFF2-40B4-BE49-F238E27FC236}">
                  <a16:creationId xmlns:a16="http://schemas.microsoft.com/office/drawing/2014/main" id="{1453231C-C612-4DF3-B000-6E74A79E7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>
              <a:extLst>
                <a:ext uri="{FF2B5EF4-FFF2-40B4-BE49-F238E27FC236}">
                  <a16:creationId xmlns:a16="http://schemas.microsoft.com/office/drawing/2014/main" id="{AFBE9A60-6702-43A8-9578-6720508454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>
                <a:extLst>
                  <a:ext uri="{FF2B5EF4-FFF2-40B4-BE49-F238E27FC236}">
                    <a16:creationId xmlns:a16="http://schemas.microsoft.com/office/drawing/2014/main" id="{BEC70ED4-C116-4FEE-A7C5-1717768C7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28" name="Freeform 776">
                <a:extLst>
                  <a:ext uri="{FF2B5EF4-FFF2-40B4-BE49-F238E27FC236}">
                    <a16:creationId xmlns:a16="http://schemas.microsoft.com/office/drawing/2014/main" id="{CC31BDE2-8511-4F44-8C2D-764DAFAD3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25" name="Line 777">
              <a:extLst>
                <a:ext uri="{FF2B5EF4-FFF2-40B4-BE49-F238E27FC236}">
                  <a16:creationId xmlns:a16="http://schemas.microsoft.com/office/drawing/2014/main" id="{B63AAE3B-4249-4901-8864-240D19B3C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26" name="Line 778">
              <a:extLst>
                <a:ext uri="{FF2B5EF4-FFF2-40B4-BE49-F238E27FC236}">
                  <a16:creationId xmlns:a16="http://schemas.microsoft.com/office/drawing/2014/main" id="{8220ABC4-4B11-4687-A0DF-69F2BED07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0" name="Group 779">
            <a:extLst>
              <a:ext uri="{FF2B5EF4-FFF2-40B4-BE49-F238E27FC236}">
                <a16:creationId xmlns:a16="http://schemas.microsoft.com/office/drawing/2014/main" id="{2EE5A688-C467-4DE0-8972-9B9FD1749C8E}"/>
              </a:ext>
            </a:extLst>
          </p:cNvPr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57813" name="Oval 407">
              <a:extLst>
                <a:ext uri="{FF2B5EF4-FFF2-40B4-BE49-F238E27FC236}">
                  <a16:creationId xmlns:a16="http://schemas.microsoft.com/office/drawing/2014/main" id="{4F75654A-D2C5-4ABE-B376-A424EE4E9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>
              <a:extLst>
                <a:ext uri="{FF2B5EF4-FFF2-40B4-BE49-F238E27FC236}">
                  <a16:creationId xmlns:a16="http://schemas.microsoft.com/office/drawing/2014/main" id="{2BF1CFD6-4E68-4727-ABB7-6CB50DF21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>
              <a:extLst>
                <a:ext uri="{FF2B5EF4-FFF2-40B4-BE49-F238E27FC236}">
                  <a16:creationId xmlns:a16="http://schemas.microsoft.com/office/drawing/2014/main" id="{EC75B3F0-C281-4232-A594-A5B6760AF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>
              <a:extLst>
                <a:ext uri="{FF2B5EF4-FFF2-40B4-BE49-F238E27FC236}">
                  <a16:creationId xmlns:a16="http://schemas.microsoft.com/office/drawing/2014/main" id="{51BF0F6C-4BE2-4FCF-AEFB-AF917FE4B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>
                <a:extLst>
                  <a:ext uri="{FF2B5EF4-FFF2-40B4-BE49-F238E27FC236}">
                    <a16:creationId xmlns:a16="http://schemas.microsoft.com/office/drawing/2014/main" id="{2F38695B-D0CB-494A-A39D-DAF2A8451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20" name="Freeform 785">
                <a:extLst>
                  <a:ext uri="{FF2B5EF4-FFF2-40B4-BE49-F238E27FC236}">
                    <a16:creationId xmlns:a16="http://schemas.microsoft.com/office/drawing/2014/main" id="{C5278ED7-E3FC-459F-8797-99CFE53AF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17" name="Line 786">
              <a:extLst>
                <a:ext uri="{FF2B5EF4-FFF2-40B4-BE49-F238E27FC236}">
                  <a16:creationId xmlns:a16="http://schemas.microsoft.com/office/drawing/2014/main" id="{44B8C460-AB4E-43C7-BB9F-7AAA3C035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18" name="Line 787">
              <a:extLst>
                <a:ext uri="{FF2B5EF4-FFF2-40B4-BE49-F238E27FC236}">
                  <a16:creationId xmlns:a16="http://schemas.microsoft.com/office/drawing/2014/main" id="{20B0D9B5-498E-4E5A-8465-B9AF17518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1" name="Group 788">
            <a:extLst>
              <a:ext uri="{FF2B5EF4-FFF2-40B4-BE49-F238E27FC236}">
                <a16:creationId xmlns:a16="http://schemas.microsoft.com/office/drawing/2014/main" id="{90ECC4A4-2376-4957-95CE-55C45D6C2B71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57805" name="Oval 407">
              <a:extLst>
                <a:ext uri="{FF2B5EF4-FFF2-40B4-BE49-F238E27FC236}">
                  <a16:creationId xmlns:a16="http://schemas.microsoft.com/office/drawing/2014/main" id="{AF3AE88E-C9D9-4042-8A71-00B99B84E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>
              <a:extLst>
                <a:ext uri="{FF2B5EF4-FFF2-40B4-BE49-F238E27FC236}">
                  <a16:creationId xmlns:a16="http://schemas.microsoft.com/office/drawing/2014/main" id="{39B7C093-EFF2-4FBF-A4AE-50D675217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>
              <a:extLst>
                <a:ext uri="{FF2B5EF4-FFF2-40B4-BE49-F238E27FC236}">
                  <a16:creationId xmlns:a16="http://schemas.microsoft.com/office/drawing/2014/main" id="{C7CD51BD-8FCD-4CE1-B952-426322259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>
              <a:extLst>
                <a:ext uri="{FF2B5EF4-FFF2-40B4-BE49-F238E27FC236}">
                  <a16:creationId xmlns:a16="http://schemas.microsoft.com/office/drawing/2014/main" id="{3B0BA6DE-9F2A-4C53-B03D-17856735A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>
                <a:extLst>
                  <a:ext uri="{FF2B5EF4-FFF2-40B4-BE49-F238E27FC236}">
                    <a16:creationId xmlns:a16="http://schemas.microsoft.com/office/drawing/2014/main" id="{067AE021-3B74-4A11-AD19-0A8259AF8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12" name="Freeform 794">
                <a:extLst>
                  <a:ext uri="{FF2B5EF4-FFF2-40B4-BE49-F238E27FC236}">
                    <a16:creationId xmlns:a16="http://schemas.microsoft.com/office/drawing/2014/main" id="{DC0FF631-0C6B-4841-8A79-B0588AA4F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09" name="Line 795">
              <a:extLst>
                <a:ext uri="{FF2B5EF4-FFF2-40B4-BE49-F238E27FC236}">
                  <a16:creationId xmlns:a16="http://schemas.microsoft.com/office/drawing/2014/main" id="{113489D7-2C7C-4FEF-BEE2-127ECE02D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10" name="Line 796">
              <a:extLst>
                <a:ext uri="{FF2B5EF4-FFF2-40B4-BE49-F238E27FC236}">
                  <a16:creationId xmlns:a16="http://schemas.microsoft.com/office/drawing/2014/main" id="{0744D172-0ED7-4787-8351-BA13BC022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2" name="Group 797">
            <a:extLst>
              <a:ext uri="{FF2B5EF4-FFF2-40B4-BE49-F238E27FC236}">
                <a16:creationId xmlns:a16="http://schemas.microsoft.com/office/drawing/2014/main" id="{6AE04A93-33E6-4430-B562-FE55C880499C}"/>
              </a:ext>
            </a:extLst>
          </p:cNvPr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57791" name="Group 798">
              <a:extLst>
                <a:ext uri="{FF2B5EF4-FFF2-40B4-BE49-F238E27FC236}">
                  <a16:creationId xmlns:a16="http://schemas.microsoft.com/office/drawing/2014/main" id="{66C208DF-3840-4FA8-8BD4-B3A10E71EE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>
                <a:extLst>
                  <a:ext uri="{FF2B5EF4-FFF2-40B4-BE49-F238E27FC236}">
                    <a16:creationId xmlns:a16="http://schemas.microsoft.com/office/drawing/2014/main" id="{85CCEB73-5A9F-4F82-BCDD-04377219A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4" name="Freeform 800">
                <a:extLst>
                  <a:ext uri="{FF2B5EF4-FFF2-40B4-BE49-F238E27FC236}">
                    <a16:creationId xmlns:a16="http://schemas.microsoft.com/office/drawing/2014/main" id="{1AEAFC9F-5B91-4357-A4C8-F0FCCF9A3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5" name="Freeform 801">
                <a:extLst>
                  <a:ext uri="{FF2B5EF4-FFF2-40B4-BE49-F238E27FC236}">
                    <a16:creationId xmlns:a16="http://schemas.microsoft.com/office/drawing/2014/main" id="{7F948571-6AA6-4C45-8FB4-9A44E0230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6" name="Freeform 802">
                <a:extLst>
                  <a:ext uri="{FF2B5EF4-FFF2-40B4-BE49-F238E27FC236}">
                    <a16:creationId xmlns:a16="http://schemas.microsoft.com/office/drawing/2014/main" id="{72E052C8-5B16-4D30-B49A-0B10D63E6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7" name="Freeform 803">
                <a:extLst>
                  <a:ext uri="{FF2B5EF4-FFF2-40B4-BE49-F238E27FC236}">
                    <a16:creationId xmlns:a16="http://schemas.microsoft.com/office/drawing/2014/main" id="{BADF3684-FB72-448B-A3A7-766BE06D2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8" name="Freeform 804">
                <a:extLst>
                  <a:ext uri="{FF2B5EF4-FFF2-40B4-BE49-F238E27FC236}">
                    <a16:creationId xmlns:a16="http://schemas.microsoft.com/office/drawing/2014/main" id="{3D1D4D35-2338-4F81-B6AC-D45C20E8C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9" name="Freeform 805">
                <a:extLst>
                  <a:ext uri="{FF2B5EF4-FFF2-40B4-BE49-F238E27FC236}">
                    <a16:creationId xmlns:a16="http://schemas.microsoft.com/office/drawing/2014/main" id="{7B6EBFB6-083A-44E6-970B-ACA55031C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0" name="Freeform 806">
                <a:extLst>
                  <a:ext uri="{FF2B5EF4-FFF2-40B4-BE49-F238E27FC236}">
                    <a16:creationId xmlns:a16="http://schemas.microsoft.com/office/drawing/2014/main" id="{223A7A56-1653-4919-A561-105BD482E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1" name="Freeform 807">
                <a:extLst>
                  <a:ext uri="{FF2B5EF4-FFF2-40B4-BE49-F238E27FC236}">
                    <a16:creationId xmlns:a16="http://schemas.microsoft.com/office/drawing/2014/main" id="{4E252F18-2F27-41A5-92E5-3F18C497D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2" name="Freeform 808">
                <a:extLst>
                  <a:ext uri="{FF2B5EF4-FFF2-40B4-BE49-F238E27FC236}">
                    <a16:creationId xmlns:a16="http://schemas.microsoft.com/office/drawing/2014/main" id="{DB0DE034-EDD1-444D-B217-B55064367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3" name="Freeform 809">
                <a:extLst>
                  <a:ext uri="{FF2B5EF4-FFF2-40B4-BE49-F238E27FC236}">
                    <a16:creationId xmlns:a16="http://schemas.microsoft.com/office/drawing/2014/main" id="{879EDA9D-E9D4-4825-A2CB-9721D77A6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4" name="Freeform 810">
                <a:extLst>
                  <a:ext uri="{FF2B5EF4-FFF2-40B4-BE49-F238E27FC236}">
                    <a16:creationId xmlns:a16="http://schemas.microsoft.com/office/drawing/2014/main" id="{8BDF54D7-7BBD-4674-BC13-9B91ADAE2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792" name="Picture 811" descr="access_point_stylized_gray_small">
              <a:extLst>
                <a:ext uri="{FF2B5EF4-FFF2-40B4-BE49-F238E27FC236}">
                  <a16:creationId xmlns:a16="http://schemas.microsoft.com/office/drawing/2014/main" id="{61465AE5-1D6A-47DA-9108-C03199DB0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>
            <a:extLst>
              <a:ext uri="{FF2B5EF4-FFF2-40B4-BE49-F238E27FC236}">
                <a16:creationId xmlns:a16="http://schemas.microsoft.com/office/drawing/2014/main" id="{488173A5-82DA-495F-8012-74FB8F1EE401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57777" name="Group 813">
              <a:extLst>
                <a:ext uri="{FF2B5EF4-FFF2-40B4-BE49-F238E27FC236}">
                  <a16:creationId xmlns:a16="http://schemas.microsoft.com/office/drawing/2014/main" id="{BB3A925B-D6DE-4D07-BCFB-E97487EBFE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>
                <a:extLst>
                  <a:ext uri="{FF2B5EF4-FFF2-40B4-BE49-F238E27FC236}">
                    <a16:creationId xmlns:a16="http://schemas.microsoft.com/office/drawing/2014/main" id="{F5311D26-D70D-4395-BFF7-AEF540259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0" name="Freeform 815">
                <a:extLst>
                  <a:ext uri="{FF2B5EF4-FFF2-40B4-BE49-F238E27FC236}">
                    <a16:creationId xmlns:a16="http://schemas.microsoft.com/office/drawing/2014/main" id="{3D2B1FF1-2B40-405F-A97E-2102F0084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1" name="Freeform 816">
                <a:extLst>
                  <a:ext uri="{FF2B5EF4-FFF2-40B4-BE49-F238E27FC236}">
                    <a16:creationId xmlns:a16="http://schemas.microsoft.com/office/drawing/2014/main" id="{8A174D02-FB21-437E-BA5D-8D0E20240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2" name="Freeform 817">
                <a:extLst>
                  <a:ext uri="{FF2B5EF4-FFF2-40B4-BE49-F238E27FC236}">
                    <a16:creationId xmlns:a16="http://schemas.microsoft.com/office/drawing/2014/main" id="{EE21EFE9-9EDB-4803-B951-368277A9E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3" name="Freeform 818">
                <a:extLst>
                  <a:ext uri="{FF2B5EF4-FFF2-40B4-BE49-F238E27FC236}">
                    <a16:creationId xmlns:a16="http://schemas.microsoft.com/office/drawing/2014/main" id="{1B296BF0-17B7-4A20-9ADE-41FAA9C8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4" name="Freeform 819">
                <a:extLst>
                  <a:ext uri="{FF2B5EF4-FFF2-40B4-BE49-F238E27FC236}">
                    <a16:creationId xmlns:a16="http://schemas.microsoft.com/office/drawing/2014/main" id="{3417FE45-0628-4453-BB22-74912F61D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5" name="Freeform 820">
                <a:extLst>
                  <a:ext uri="{FF2B5EF4-FFF2-40B4-BE49-F238E27FC236}">
                    <a16:creationId xmlns:a16="http://schemas.microsoft.com/office/drawing/2014/main" id="{2490197A-44D0-46DF-94FD-C9B3C93F2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6" name="Freeform 821">
                <a:extLst>
                  <a:ext uri="{FF2B5EF4-FFF2-40B4-BE49-F238E27FC236}">
                    <a16:creationId xmlns:a16="http://schemas.microsoft.com/office/drawing/2014/main" id="{76E03CB8-922A-4A8A-86A6-D6FC73905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7" name="Freeform 822">
                <a:extLst>
                  <a:ext uri="{FF2B5EF4-FFF2-40B4-BE49-F238E27FC236}">
                    <a16:creationId xmlns:a16="http://schemas.microsoft.com/office/drawing/2014/main" id="{73D35D8A-6B8D-4081-810E-12B42C326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8" name="Freeform 823">
                <a:extLst>
                  <a:ext uri="{FF2B5EF4-FFF2-40B4-BE49-F238E27FC236}">
                    <a16:creationId xmlns:a16="http://schemas.microsoft.com/office/drawing/2014/main" id="{A1FE3C30-0E2D-413F-B487-E974170DB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9" name="Freeform 824">
                <a:extLst>
                  <a:ext uri="{FF2B5EF4-FFF2-40B4-BE49-F238E27FC236}">
                    <a16:creationId xmlns:a16="http://schemas.microsoft.com/office/drawing/2014/main" id="{51FC9450-18EA-4F6D-825B-373E357B3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0" name="Freeform 825">
                <a:extLst>
                  <a:ext uri="{FF2B5EF4-FFF2-40B4-BE49-F238E27FC236}">
                    <a16:creationId xmlns:a16="http://schemas.microsoft.com/office/drawing/2014/main" id="{6F0BD5C8-F533-4974-BCCB-FDA6AF8A4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778" name="Picture 826" descr="access_point_stylized_gray_small">
              <a:extLst>
                <a:ext uri="{FF2B5EF4-FFF2-40B4-BE49-F238E27FC236}">
                  <a16:creationId xmlns:a16="http://schemas.microsoft.com/office/drawing/2014/main" id="{50E9E6EA-0018-47FC-AE74-6D585AF8F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>
            <a:extLst>
              <a:ext uri="{FF2B5EF4-FFF2-40B4-BE49-F238E27FC236}">
                <a16:creationId xmlns:a16="http://schemas.microsoft.com/office/drawing/2014/main" id="{D4B2C981-000C-435C-BF1D-251F317F7F11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95" name="Group 828">
            <a:extLst>
              <a:ext uri="{FF2B5EF4-FFF2-40B4-BE49-F238E27FC236}">
                <a16:creationId xmlns:a16="http://schemas.microsoft.com/office/drawing/2014/main" id="{CB4630D8-87D3-4398-90E9-7EC015F7DA29}"/>
              </a:ext>
            </a:extLst>
          </p:cNvPr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>
              <a:extLst>
                <a:ext uri="{FF2B5EF4-FFF2-40B4-BE49-F238E27FC236}">
                  <a16:creationId xmlns:a16="http://schemas.microsoft.com/office/drawing/2014/main" id="{34BEDAD7-547C-4FF3-A121-594BC0978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>
              <a:extLst>
                <a:ext uri="{FF2B5EF4-FFF2-40B4-BE49-F238E27FC236}">
                  <a16:creationId xmlns:a16="http://schemas.microsoft.com/office/drawing/2014/main" id="{F0655934-7E1A-40B2-87D3-96EBB4DBA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56" name="Picture 831" descr="screen">
              <a:extLst>
                <a:ext uri="{FF2B5EF4-FFF2-40B4-BE49-F238E27FC236}">
                  <a16:creationId xmlns:a16="http://schemas.microsoft.com/office/drawing/2014/main" id="{BDE792E6-523C-4941-BA9B-9E466D51A6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>
              <a:extLst>
                <a:ext uri="{FF2B5EF4-FFF2-40B4-BE49-F238E27FC236}">
                  <a16:creationId xmlns:a16="http://schemas.microsoft.com/office/drawing/2014/main" id="{A6A658D8-8BD8-4157-8F3D-41F3E813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8" name="Freeform 833">
              <a:extLst>
                <a:ext uri="{FF2B5EF4-FFF2-40B4-BE49-F238E27FC236}">
                  <a16:creationId xmlns:a16="http://schemas.microsoft.com/office/drawing/2014/main" id="{FDF528F2-1806-4D39-982F-01C720670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9" name="Freeform 834">
              <a:extLst>
                <a:ext uri="{FF2B5EF4-FFF2-40B4-BE49-F238E27FC236}">
                  <a16:creationId xmlns:a16="http://schemas.microsoft.com/office/drawing/2014/main" id="{F3B0DAC1-DEA4-4AD1-9DB8-0672405EA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0" name="Freeform 835">
              <a:extLst>
                <a:ext uri="{FF2B5EF4-FFF2-40B4-BE49-F238E27FC236}">
                  <a16:creationId xmlns:a16="http://schemas.microsoft.com/office/drawing/2014/main" id="{28551520-6B4B-471C-8944-3E4ED0099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1" name="Freeform 836">
              <a:extLst>
                <a:ext uri="{FF2B5EF4-FFF2-40B4-BE49-F238E27FC236}">
                  <a16:creationId xmlns:a16="http://schemas.microsoft.com/office/drawing/2014/main" id="{AA42949B-5161-4ED2-A329-D45081692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2" name="Freeform 837">
              <a:extLst>
                <a:ext uri="{FF2B5EF4-FFF2-40B4-BE49-F238E27FC236}">
                  <a16:creationId xmlns:a16="http://schemas.microsoft.com/office/drawing/2014/main" id="{F939A7BD-9917-414D-93BF-99088062C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3" name="Freeform 838">
              <a:extLst>
                <a:ext uri="{FF2B5EF4-FFF2-40B4-BE49-F238E27FC236}">
                  <a16:creationId xmlns:a16="http://schemas.microsoft.com/office/drawing/2014/main" id="{7AD3DB18-39FF-4EE6-B881-BDEFFF823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4" name="Freeform 839">
              <a:extLst>
                <a:ext uri="{FF2B5EF4-FFF2-40B4-BE49-F238E27FC236}">
                  <a16:creationId xmlns:a16="http://schemas.microsoft.com/office/drawing/2014/main" id="{04AFFE51-F812-486E-A024-C68E5394C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5" name="Freeform 840">
              <a:extLst>
                <a:ext uri="{FF2B5EF4-FFF2-40B4-BE49-F238E27FC236}">
                  <a16:creationId xmlns:a16="http://schemas.microsoft.com/office/drawing/2014/main" id="{1B3680F5-A34D-45C6-B9A1-D3E821CD9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6" name="Freeform 841">
              <a:extLst>
                <a:ext uri="{FF2B5EF4-FFF2-40B4-BE49-F238E27FC236}">
                  <a16:creationId xmlns:a16="http://schemas.microsoft.com/office/drawing/2014/main" id="{7801C462-369C-41D9-A056-1908FEFB5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7" name="Freeform 842">
              <a:extLst>
                <a:ext uri="{FF2B5EF4-FFF2-40B4-BE49-F238E27FC236}">
                  <a16:creationId xmlns:a16="http://schemas.microsoft.com/office/drawing/2014/main" id="{4ABC9BA8-62F9-431A-A3A5-E839AB1E9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8" name="Freeform 843">
              <a:extLst>
                <a:ext uri="{FF2B5EF4-FFF2-40B4-BE49-F238E27FC236}">
                  <a16:creationId xmlns:a16="http://schemas.microsoft.com/office/drawing/2014/main" id="{F4FB7056-C2D1-4ED5-88CF-6F718A4D8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9" name="Freeform 844">
              <a:extLst>
                <a:ext uri="{FF2B5EF4-FFF2-40B4-BE49-F238E27FC236}">
                  <a16:creationId xmlns:a16="http://schemas.microsoft.com/office/drawing/2014/main" id="{8D812405-2AB4-4ACB-AFB4-8A35C86F5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0" name="Freeform 845">
              <a:extLst>
                <a:ext uri="{FF2B5EF4-FFF2-40B4-BE49-F238E27FC236}">
                  <a16:creationId xmlns:a16="http://schemas.microsoft.com/office/drawing/2014/main" id="{2F1B77C9-DDCB-49E4-A46D-F5F5536F9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71" name="Freeform 846">
              <a:extLst>
                <a:ext uri="{FF2B5EF4-FFF2-40B4-BE49-F238E27FC236}">
                  <a16:creationId xmlns:a16="http://schemas.microsoft.com/office/drawing/2014/main" id="{D47F6DFB-C48A-4058-8F93-3CDF92467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2" name="Freeform 847">
              <a:extLst>
                <a:ext uri="{FF2B5EF4-FFF2-40B4-BE49-F238E27FC236}">
                  <a16:creationId xmlns:a16="http://schemas.microsoft.com/office/drawing/2014/main" id="{14BD1A33-D266-4D29-A7CD-6018BB33A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3" name="Freeform 848">
              <a:extLst>
                <a:ext uri="{FF2B5EF4-FFF2-40B4-BE49-F238E27FC236}">
                  <a16:creationId xmlns:a16="http://schemas.microsoft.com/office/drawing/2014/main" id="{F4674F3A-B782-4E02-AC8A-E1F98431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4" name="Freeform 849">
              <a:extLst>
                <a:ext uri="{FF2B5EF4-FFF2-40B4-BE49-F238E27FC236}">
                  <a16:creationId xmlns:a16="http://schemas.microsoft.com/office/drawing/2014/main" id="{7C9B8B4A-0EFE-4C1F-99E9-5B018F51486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5" name="Freeform 850">
              <a:extLst>
                <a:ext uri="{FF2B5EF4-FFF2-40B4-BE49-F238E27FC236}">
                  <a16:creationId xmlns:a16="http://schemas.microsoft.com/office/drawing/2014/main" id="{07A26012-A083-40BA-B3A0-CB1C6EED0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76" name="Picture 851" descr="grayed_radiation">
              <a:extLst>
                <a:ext uri="{FF2B5EF4-FFF2-40B4-BE49-F238E27FC236}">
                  <a16:creationId xmlns:a16="http://schemas.microsoft.com/office/drawing/2014/main" id="{41D9E64E-2AF9-418A-AE97-E218F82B2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>
            <a:extLst>
              <a:ext uri="{FF2B5EF4-FFF2-40B4-BE49-F238E27FC236}">
                <a16:creationId xmlns:a16="http://schemas.microsoft.com/office/drawing/2014/main" id="{A509F480-DCF5-4540-A5F9-A55FD00A00BF}"/>
              </a:ext>
            </a:extLst>
          </p:cNvPr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>
              <a:extLst>
                <a:ext uri="{FF2B5EF4-FFF2-40B4-BE49-F238E27FC236}">
                  <a16:creationId xmlns:a16="http://schemas.microsoft.com/office/drawing/2014/main" id="{44005E89-5F30-46C2-A688-9D31887FE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>
              <a:extLst>
                <a:ext uri="{FF2B5EF4-FFF2-40B4-BE49-F238E27FC236}">
                  <a16:creationId xmlns:a16="http://schemas.microsoft.com/office/drawing/2014/main" id="{F22151FB-5C7F-4204-9EF8-E6CA0D087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33" name="Picture 855" descr="screen">
              <a:extLst>
                <a:ext uri="{FF2B5EF4-FFF2-40B4-BE49-F238E27FC236}">
                  <a16:creationId xmlns:a16="http://schemas.microsoft.com/office/drawing/2014/main" id="{76983061-577E-42DE-8C22-96CC65CB0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>
              <a:extLst>
                <a:ext uri="{FF2B5EF4-FFF2-40B4-BE49-F238E27FC236}">
                  <a16:creationId xmlns:a16="http://schemas.microsoft.com/office/drawing/2014/main" id="{B439E741-6AFD-4468-B7D8-D0979BF84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5" name="Freeform 857">
              <a:extLst>
                <a:ext uri="{FF2B5EF4-FFF2-40B4-BE49-F238E27FC236}">
                  <a16:creationId xmlns:a16="http://schemas.microsoft.com/office/drawing/2014/main" id="{05E82307-D5C4-4122-A83F-968BF2B52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6" name="Freeform 858">
              <a:extLst>
                <a:ext uri="{FF2B5EF4-FFF2-40B4-BE49-F238E27FC236}">
                  <a16:creationId xmlns:a16="http://schemas.microsoft.com/office/drawing/2014/main" id="{95927C1B-A059-4D58-958D-D6B913FBD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7" name="Freeform 859">
              <a:extLst>
                <a:ext uri="{FF2B5EF4-FFF2-40B4-BE49-F238E27FC236}">
                  <a16:creationId xmlns:a16="http://schemas.microsoft.com/office/drawing/2014/main" id="{88677EF4-D780-4C06-9E30-DB24A1633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8" name="Freeform 860">
              <a:extLst>
                <a:ext uri="{FF2B5EF4-FFF2-40B4-BE49-F238E27FC236}">
                  <a16:creationId xmlns:a16="http://schemas.microsoft.com/office/drawing/2014/main" id="{D67111DF-8BA0-4C21-BD2E-A65B9CA81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9" name="Freeform 861">
              <a:extLst>
                <a:ext uri="{FF2B5EF4-FFF2-40B4-BE49-F238E27FC236}">
                  <a16:creationId xmlns:a16="http://schemas.microsoft.com/office/drawing/2014/main" id="{B7F862B8-8556-4543-B12A-35C220F38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0" name="Freeform 862">
              <a:extLst>
                <a:ext uri="{FF2B5EF4-FFF2-40B4-BE49-F238E27FC236}">
                  <a16:creationId xmlns:a16="http://schemas.microsoft.com/office/drawing/2014/main" id="{EB041278-93C2-460A-B3EB-2EC6D2DC6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1" name="Freeform 863">
              <a:extLst>
                <a:ext uri="{FF2B5EF4-FFF2-40B4-BE49-F238E27FC236}">
                  <a16:creationId xmlns:a16="http://schemas.microsoft.com/office/drawing/2014/main" id="{705F5A2B-81A6-45A1-B9DF-6918C909B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2" name="Freeform 864">
              <a:extLst>
                <a:ext uri="{FF2B5EF4-FFF2-40B4-BE49-F238E27FC236}">
                  <a16:creationId xmlns:a16="http://schemas.microsoft.com/office/drawing/2014/main" id="{8500111C-2694-4F6D-97C4-359BBDDF7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3" name="Freeform 865">
              <a:extLst>
                <a:ext uri="{FF2B5EF4-FFF2-40B4-BE49-F238E27FC236}">
                  <a16:creationId xmlns:a16="http://schemas.microsoft.com/office/drawing/2014/main" id="{74BA4725-3F1C-40F9-A130-70C225A53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4" name="Freeform 866">
              <a:extLst>
                <a:ext uri="{FF2B5EF4-FFF2-40B4-BE49-F238E27FC236}">
                  <a16:creationId xmlns:a16="http://schemas.microsoft.com/office/drawing/2014/main" id="{CDB08AF4-969C-4E60-AABD-526AA0E01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5" name="Freeform 867">
              <a:extLst>
                <a:ext uri="{FF2B5EF4-FFF2-40B4-BE49-F238E27FC236}">
                  <a16:creationId xmlns:a16="http://schemas.microsoft.com/office/drawing/2014/main" id="{ACC110D1-43CD-455E-B6B1-66A3CD23F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6" name="Freeform 868">
              <a:extLst>
                <a:ext uri="{FF2B5EF4-FFF2-40B4-BE49-F238E27FC236}">
                  <a16:creationId xmlns:a16="http://schemas.microsoft.com/office/drawing/2014/main" id="{02B1A427-6210-4DAA-BE24-E80EB075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7" name="Freeform 869">
              <a:extLst>
                <a:ext uri="{FF2B5EF4-FFF2-40B4-BE49-F238E27FC236}">
                  <a16:creationId xmlns:a16="http://schemas.microsoft.com/office/drawing/2014/main" id="{2F12B209-B6FA-4D29-BE8A-D82A6EBFF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48" name="Freeform 870">
              <a:extLst>
                <a:ext uri="{FF2B5EF4-FFF2-40B4-BE49-F238E27FC236}">
                  <a16:creationId xmlns:a16="http://schemas.microsoft.com/office/drawing/2014/main" id="{282C776C-D56F-419F-B0C1-1B7A6B9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9" name="Freeform 871">
              <a:extLst>
                <a:ext uri="{FF2B5EF4-FFF2-40B4-BE49-F238E27FC236}">
                  <a16:creationId xmlns:a16="http://schemas.microsoft.com/office/drawing/2014/main" id="{67E9F459-9745-47F5-9339-26306CC0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0" name="Freeform 872">
              <a:extLst>
                <a:ext uri="{FF2B5EF4-FFF2-40B4-BE49-F238E27FC236}">
                  <a16:creationId xmlns:a16="http://schemas.microsoft.com/office/drawing/2014/main" id="{BB342831-786D-448C-AC4E-551F76628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1" name="Freeform 873">
              <a:extLst>
                <a:ext uri="{FF2B5EF4-FFF2-40B4-BE49-F238E27FC236}">
                  <a16:creationId xmlns:a16="http://schemas.microsoft.com/office/drawing/2014/main" id="{BD76B0CF-CA98-42F5-9D5E-DA12A702F50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2" name="Freeform 874">
              <a:extLst>
                <a:ext uri="{FF2B5EF4-FFF2-40B4-BE49-F238E27FC236}">
                  <a16:creationId xmlns:a16="http://schemas.microsoft.com/office/drawing/2014/main" id="{94A81838-B4C3-47DF-A63A-EF1731A82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53" name="Picture 875" descr="grayed_radiation">
              <a:extLst>
                <a:ext uri="{FF2B5EF4-FFF2-40B4-BE49-F238E27FC236}">
                  <a16:creationId xmlns:a16="http://schemas.microsoft.com/office/drawing/2014/main" id="{9F2DE7DB-E978-48C7-B365-63759625E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>
            <a:extLst>
              <a:ext uri="{FF2B5EF4-FFF2-40B4-BE49-F238E27FC236}">
                <a16:creationId xmlns:a16="http://schemas.microsoft.com/office/drawing/2014/main" id="{1625BA8D-BC3E-460B-A038-AEF4CEC36981}"/>
              </a:ext>
            </a:extLst>
          </p:cNvPr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>
              <a:extLst>
                <a:ext uri="{FF2B5EF4-FFF2-40B4-BE49-F238E27FC236}">
                  <a16:creationId xmlns:a16="http://schemas.microsoft.com/office/drawing/2014/main" id="{4060D83C-B95C-4208-BA8C-9F5ED1B4D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>
              <a:extLst>
                <a:ext uri="{FF2B5EF4-FFF2-40B4-BE49-F238E27FC236}">
                  <a16:creationId xmlns:a16="http://schemas.microsoft.com/office/drawing/2014/main" id="{2641DA32-B108-4EFB-B608-E05B0E39F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10" name="Picture 879" descr="screen">
              <a:extLst>
                <a:ext uri="{FF2B5EF4-FFF2-40B4-BE49-F238E27FC236}">
                  <a16:creationId xmlns:a16="http://schemas.microsoft.com/office/drawing/2014/main" id="{70516E7D-3068-4B07-BC39-A8DF20535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>
              <a:extLst>
                <a:ext uri="{FF2B5EF4-FFF2-40B4-BE49-F238E27FC236}">
                  <a16:creationId xmlns:a16="http://schemas.microsoft.com/office/drawing/2014/main" id="{E28AD8F4-7FB8-4BC6-AEBF-59645135F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2" name="Freeform 881">
              <a:extLst>
                <a:ext uri="{FF2B5EF4-FFF2-40B4-BE49-F238E27FC236}">
                  <a16:creationId xmlns:a16="http://schemas.microsoft.com/office/drawing/2014/main" id="{D9D52D54-3FCC-4595-A00C-4C1E438B0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3" name="Freeform 882">
              <a:extLst>
                <a:ext uri="{FF2B5EF4-FFF2-40B4-BE49-F238E27FC236}">
                  <a16:creationId xmlns:a16="http://schemas.microsoft.com/office/drawing/2014/main" id="{0CD169E8-EA74-49F5-B289-F9C27786A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4" name="Freeform 883">
              <a:extLst>
                <a:ext uri="{FF2B5EF4-FFF2-40B4-BE49-F238E27FC236}">
                  <a16:creationId xmlns:a16="http://schemas.microsoft.com/office/drawing/2014/main" id="{A71A2686-AF45-48DD-8ABD-B9466E589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5" name="Freeform 884">
              <a:extLst>
                <a:ext uri="{FF2B5EF4-FFF2-40B4-BE49-F238E27FC236}">
                  <a16:creationId xmlns:a16="http://schemas.microsoft.com/office/drawing/2014/main" id="{E8701B85-4E55-419B-B10C-213156F48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6" name="Freeform 885">
              <a:extLst>
                <a:ext uri="{FF2B5EF4-FFF2-40B4-BE49-F238E27FC236}">
                  <a16:creationId xmlns:a16="http://schemas.microsoft.com/office/drawing/2014/main" id="{C9710597-B569-4BE8-8D3F-9EFEF0ABA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7" name="Freeform 886">
              <a:extLst>
                <a:ext uri="{FF2B5EF4-FFF2-40B4-BE49-F238E27FC236}">
                  <a16:creationId xmlns:a16="http://schemas.microsoft.com/office/drawing/2014/main" id="{0622079A-966B-4B22-B099-FE64D557A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8" name="Freeform 887">
              <a:extLst>
                <a:ext uri="{FF2B5EF4-FFF2-40B4-BE49-F238E27FC236}">
                  <a16:creationId xmlns:a16="http://schemas.microsoft.com/office/drawing/2014/main" id="{97D62B3E-E6E7-486C-B7B5-DE4D4F6C4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9" name="Freeform 888">
              <a:extLst>
                <a:ext uri="{FF2B5EF4-FFF2-40B4-BE49-F238E27FC236}">
                  <a16:creationId xmlns:a16="http://schemas.microsoft.com/office/drawing/2014/main" id="{E6B19CC0-158C-4DFE-BF9B-8A5B36470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0" name="Freeform 889">
              <a:extLst>
                <a:ext uri="{FF2B5EF4-FFF2-40B4-BE49-F238E27FC236}">
                  <a16:creationId xmlns:a16="http://schemas.microsoft.com/office/drawing/2014/main" id="{AC617942-1344-4B77-BD68-211643D9A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1" name="Freeform 890">
              <a:extLst>
                <a:ext uri="{FF2B5EF4-FFF2-40B4-BE49-F238E27FC236}">
                  <a16:creationId xmlns:a16="http://schemas.microsoft.com/office/drawing/2014/main" id="{8CB66938-7A7C-459A-9043-9E70566BD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2" name="Freeform 891">
              <a:extLst>
                <a:ext uri="{FF2B5EF4-FFF2-40B4-BE49-F238E27FC236}">
                  <a16:creationId xmlns:a16="http://schemas.microsoft.com/office/drawing/2014/main" id="{4743FE7E-0AD8-4BC2-831B-3B6A43B49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3" name="Freeform 892">
              <a:extLst>
                <a:ext uri="{FF2B5EF4-FFF2-40B4-BE49-F238E27FC236}">
                  <a16:creationId xmlns:a16="http://schemas.microsoft.com/office/drawing/2014/main" id="{56F55994-6686-444E-8C21-CA218988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4" name="Freeform 893">
              <a:extLst>
                <a:ext uri="{FF2B5EF4-FFF2-40B4-BE49-F238E27FC236}">
                  <a16:creationId xmlns:a16="http://schemas.microsoft.com/office/drawing/2014/main" id="{D1859AF3-9FAF-410B-B483-BAF5E5A99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25" name="Freeform 894">
              <a:extLst>
                <a:ext uri="{FF2B5EF4-FFF2-40B4-BE49-F238E27FC236}">
                  <a16:creationId xmlns:a16="http://schemas.microsoft.com/office/drawing/2014/main" id="{4D956C65-8D04-4DFA-8C2E-338E436B5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6" name="Freeform 895">
              <a:extLst>
                <a:ext uri="{FF2B5EF4-FFF2-40B4-BE49-F238E27FC236}">
                  <a16:creationId xmlns:a16="http://schemas.microsoft.com/office/drawing/2014/main" id="{25265D20-8830-47C1-8861-8124CD8DD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7" name="Freeform 896">
              <a:extLst>
                <a:ext uri="{FF2B5EF4-FFF2-40B4-BE49-F238E27FC236}">
                  <a16:creationId xmlns:a16="http://schemas.microsoft.com/office/drawing/2014/main" id="{47CF348E-C7AA-4E45-A862-A1B2354F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8" name="Freeform 897">
              <a:extLst>
                <a:ext uri="{FF2B5EF4-FFF2-40B4-BE49-F238E27FC236}">
                  <a16:creationId xmlns:a16="http://schemas.microsoft.com/office/drawing/2014/main" id="{2E9097A1-AB38-409E-8803-05397F4B605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9" name="Freeform 898">
              <a:extLst>
                <a:ext uri="{FF2B5EF4-FFF2-40B4-BE49-F238E27FC236}">
                  <a16:creationId xmlns:a16="http://schemas.microsoft.com/office/drawing/2014/main" id="{4DCD6AA5-323C-45D8-83DF-7FDEA6DBA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30" name="Picture 899" descr="grayed_radiation">
              <a:extLst>
                <a:ext uri="{FF2B5EF4-FFF2-40B4-BE49-F238E27FC236}">
                  <a16:creationId xmlns:a16="http://schemas.microsoft.com/office/drawing/2014/main" id="{0DE0B4D4-80F5-47E5-8550-5E5E4CE0A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>
            <a:extLst>
              <a:ext uri="{FF2B5EF4-FFF2-40B4-BE49-F238E27FC236}">
                <a16:creationId xmlns:a16="http://schemas.microsoft.com/office/drawing/2014/main" id="{2837D582-965C-4C49-96DE-DA2B11F7B423}"/>
              </a:ext>
            </a:extLst>
          </p:cNvPr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>
              <a:extLst>
                <a:ext uri="{FF2B5EF4-FFF2-40B4-BE49-F238E27FC236}">
                  <a16:creationId xmlns:a16="http://schemas.microsoft.com/office/drawing/2014/main" id="{376469D5-67FA-4B14-84F0-3BCDA22F1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>
              <a:extLst>
                <a:ext uri="{FF2B5EF4-FFF2-40B4-BE49-F238E27FC236}">
                  <a16:creationId xmlns:a16="http://schemas.microsoft.com/office/drawing/2014/main" id="{5F375C02-8AD8-4770-B98D-E8C621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687" name="Picture 903" descr="screen">
              <a:extLst>
                <a:ext uri="{FF2B5EF4-FFF2-40B4-BE49-F238E27FC236}">
                  <a16:creationId xmlns:a16="http://schemas.microsoft.com/office/drawing/2014/main" id="{FE7D0B8F-BF32-4A53-9029-7BE607A0E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>
              <a:extLst>
                <a:ext uri="{FF2B5EF4-FFF2-40B4-BE49-F238E27FC236}">
                  <a16:creationId xmlns:a16="http://schemas.microsoft.com/office/drawing/2014/main" id="{71A90D37-E9AB-4348-9A41-BC3103C09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89" name="Freeform 905">
              <a:extLst>
                <a:ext uri="{FF2B5EF4-FFF2-40B4-BE49-F238E27FC236}">
                  <a16:creationId xmlns:a16="http://schemas.microsoft.com/office/drawing/2014/main" id="{36D7B3C4-01BE-47AC-8096-5EA37968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0" name="Freeform 906">
              <a:extLst>
                <a:ext uri="{FF2B5EF4-FFF2-40B4-BE49-F238E27FC236}">
                  <a16:creationId xmlns:a16="http://schemas.microsoft.com/office/drawing/2014/main" id="{30CCB87D-A5CD-45C2-AADD-513DABCD4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1" name="Freeform 907">
              <a:extLst>
                <a:ext uri="{FF2B5EF4-FFF2-40B4-BE49-F238E27FC236}">
                  <a16:creationId xmlns:a16="http://schemas.microsoft.com/office/drawing/2014/main" id="{5186614E-69E8-41DD-993B-8EEBD9906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2" name="Freeform 908">
              <a:extLst>
                <a:ext uri="{FF2B5EF4-FFF2-40B4-BE49-F238E27FC236}">
                  <a16:creationId xmlns:a16="http://schemas.microsoft.com/office/drawing/2014/main" id="{ABAC6187-ACF2-4361-857A-A31BCD67C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3" name="Freeform 909">
              <a:extLst>
                <a:ext uri="{FF2B5EF4-FFF2-40B4-BE49-F238E27FC236}">
                  <a16:creationId xmlns:a16="http://schemas.microsoft.com/office/drawing/2014/main" id="{166D82A3-E6F4-42A9-8F2C-570542095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4" name="Freeform 910">
              <a:extLst>
                <a:ext uri="{FF2B5EF4-FFF2-40B4-BE49-F238E27FC236}">
                  <a16:creationId xmlns:a16="http://schemas.microsoft.com/office/drawing/2014/main" id="{9ADB2483-AD46-4479-B7DF-B2D941CE1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5" name="Freeform 911">
              <a:extLst>
                <a:ext uri="{FF2B5EF4-FFF2-40B4-BE49-F238E27FC236}">
                  <a16:creationId xmlns:a16="http://schemas.microsoft.com/office/drawing/2014/main" id="{D2EBB517-1809-4EFE-965D-F8550E024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6" name="Freeform 912">
              <a:extLst>
                <a:ext uri="{FF2B5EF4-FFF2-40B4-BE49-F238E27FC236}">
                  <a16:creationId xmlns:a16="http://schemas.microsoft.com/office/drawing/2014/main" id="{1E8C734D-EC43-4708-BF76-E061F569D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7" name="Freeform 913">
              <a:extLst>
                <a:ext uri="{FF2B5EF4-FFF2-40B4-BE49-F238E27FC236}">
                  <a16:creationId xmlns:a16="http://schemas.microsoft.com/office/drawing/2014/main" id="{869F34E4-435C-41BE-87B2-68864C658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8" name="Freeform 914">
              <a:extLst>
                <a:ext uri="{FF2B5EF4-FFF2-40B4-BE49-F238E27FC236}">
                  <a16:creationId xmlns:a16="http://schemas.microsoft.com/office/drawing/2014/main" id="{0B3B33A6-EFCD-407F-8FC3-CD3F72E00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9" name="Freeform 915">
              <a:extLst>
                <a:ext uri="{FF2B5EF4-FFF2-40B4-BE49-F238E27FC236}">
                  <a16:creationId xmlns:a16="http://schemas.microsoft.com/office/drawing/2014/main" id="{3F9643FA-8DD4-482F-A371-B0EF81930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0" name="Freeform 916">
              <a:extLst>
                <a:ext uri="{FF2B5EF4-FFF2-40B4-BE49-F238E27FC236}">
                  <a16:creationId xmlns:a16="http://schemas.microsoft.com/office/drawing/2014/main" id="{771CBB34-1DF5-40BA-9135-451F4BFB0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1" name="Freeform 917">
              <a:extLst>
                <a:ext uri="{FF2B5EF4-FFF2-40B4-BE49-F238E27FC236}">
                  <a16:creationId xmlns:a16="http://schemas.microsoft.com/office/drawing/2014/main" id="{7F1681EC-B6D0-49CD-A569-6FBC9B424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02" name="Freeform 918">
              <a:extLst>
                <a:ext uri="{FF2B5EF4-FFF2-40B4-BE49-F238E27FC236}">
                  <a16:creationId xmlns:a16="http://schemas.microsoft.com/office/drawing/2014/main" id="{0791076D-4887-4B93-856F-5F0D58BFB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3" name="Freeform 919">
              <a:extLst>
                <a:ext uri="{FF2B5EF4-FFF2-40B4-BE49-F238E27FC236}">
                  <a16:creationId xmlns:a16="http://schemas.microsoft.com/office/drawing/2014/main" id="{8E5641D6-9DF6-4E3A-BD26-6FA5997C1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4" name="Freeform 920">
              <a:extLst>
                <a:ext uri="{FF2B5EF4-FFF2-40B4-BE49-F238E27FC236}">
                  <a16:creationId xmlns:a16="http://schemas.microsoft.com/office/drawing/2014/main" id="{EC3C8CEA-82AD-4DD2-8C71-E4229858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5" name="Freeform 921">
              <a:extLst>
                <a:ext uri="{FF2B5EF4-FFF2-40B4-BE49-F238E27FC236}">
                  <a16:creationId xmlns:a16="http://schemas.microsoft.com/office/drawing/2014/main" id="{4E3FE48C-9B4A-4FD6-BDEC-EB8E32E2DD4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6" name="Freeform 922">
              <a:extLst>
                <a:ext uri="{FF2B5EF4-FFF2-40B4-BE49-F238E27FC236}">
                  <a16:creationId xmlns:a16="http://schemas.microsoft.com/office/drawing/2014/main" id="{87A7936A-65A6-48DC-9FBD-FA8A0E579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07" name="Picture 923" descr="grayed_radiation">
              <a:extLst>
                <a:ext uri="{FF2B5EF4-FFF2-40B4-BE49-F238E27FC236}">
                  <a16:creationId xmlns:a16="http://schemas.microsoft.com/office/drawing/2014/main" id="{EE70C14C-5F75-46B2-89CB-D4A499A41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>
            <a:extLst>
              <a:ext uri="{FF2B5EF4-FFF2-40B4-BE49-F238E27FC236}">
                <a16:creationId xmlns:a16="http://schemas.microsoft.com/office/drawing/2014/main" id="{66BBD341-90BC-4CF9-9BA6-330693815C55}"/>
              </a:ext>
            </a:extLst>
          </p:cNvPr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57673" name="Group 925">
              <a:extLst>
                <a:ext uri="{FF2B5EF4-FFF2-40B4-BE49-F238E27FC236}">
                  <a16:creationId xmlns:a16="http://schemas.microsoft.com/office/drawing/2014/main" id="{1D022F80-74F4-436D-9114-C04569788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>
                <a:extLst>
                  <a:ext uri="{FF2B5EF4-FFF2-40B4-BE49-F238E27FC236}">
                    <a16:creationId xmlns:a16="http://schemas.microsoft.com/office/drawing/2014/main" id="{445BCBBC-E0B1-4966-8A3B-658072A2B1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>
                <a:extLst>
                  <a:ext uri="{FF2B5EF4-FFF2-40B4-BE49-F238E27FC236}">
                    <a16:creationId xmlns:a16="http://schemas.microsoft.com/office/drawing/2014/main" id="{2F41DB50-8F8A-4DEC-ABCF-3A3DBB53D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7677" name="Group 928">
                <a:extLst>
                  <a:ext uri="{FF2B5EF4-FFF2-40B4-BE49-F238E27FC236}">
                    <a16:creationId xmlns:a16="http://schemas.microsoft.com/office/drawing/2014/main" id="{E293433A-1B52-4963-8FC7-C84F138607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>
                  <a:extLst>
                    <a:ext uri="{FF2B5EF4-FFF2-40B4-BE49-F238E27FC236}">
                      <a16:creationId xmlns:a16="http://schemas.microsoft.com/office/drawing/2014/main" id="{281D1168-706A-40B6-84B3-9A466C0E7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79" name="Freeform 930">
                  <a:extLst>
                    <a:ext uri="{FF2B5EF4-FFF2-40B4-BE49-F238E27FC236}">
                      <a16:creationId xmlns:a16="http://schemas.microsoft.com/office/drawing/2014/main" id="{DA87532F-FF15-424D-8C34-A3179ABC5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0" name="Freeform 931">
                  <a:extLst>
                    <a:ext uri="{FF2B5EF4-FFF2-40B4-BE49-F238E27FC236}">
                      <a16:creationId xmlns:a16="http://schemas.microsoft.com/office/drawing/2014/main" id="{489A5B42-66C1-4CBD-80D2-3D12E2095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1" name="Freeform 932">
                  <a:extLst>
                    <a:ext uri="{FF2B5EF4-FFF2-40B4-BE49-F238E27FC236}">
                      <a16:creationId xmlns:a16="http://schemas.microsoft.com/office/drawing/2014/main" id="{3F940440-5E2F-4FD9-B7B5-48FA2CFD6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2" name="Rectangle 933">
                  <a:extLst>
                    <a:ext uri="{FF2B5EF4-FFF2-40B4-BE49-F238E27FC236}">
                      <a16:creationId xmlns:a16="http://schemas.microsoft.com/office/drawing/2014/main" id="{C5443596-0020-4101-98F3-D12A5ABB06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683" name="Rectangle 934">
                  <a:extLst>
                    <a:ext uri="{FF2B5EF4-FFF2-40B4-BE49-F238E27FC236}">
                      <a16:creationId xmlns:a16="http://schemas.microsoft.com/office/drawing/2014/main" id="{CBC9530F-6A81-42E4-8AF5-9171B6D4D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684" name="Freeform 935">
                  <a:extLst>
                    <a:ext uri="{FF2B5EF4-FFF2-40B4-BE49-F238E27FC236}">
                      <a16:creationId xmlns:a16="http://schemas.microsoft.com/office/drawing/2014/main" id="{4DBD7F0F-0FE0-4862-9F2D-12C231E8B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57674" name="Picture 936" descr="grayed_radiation">
              <a:extLst>
                <a:ext uri="{FF2B5EF4-FFF2-40B4-BE49-F238E27FC236}">
                  <a16:creationId xmlns:a16="http://schemas.microsoft.com/office/drawing/2014/main" id="{168EE5F5-E90E-4EFE-A469-DDEF0FEEB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>
            <a:extLst>
              <a:ext uri="{FF2B5EF4-FFF2-40B4-BE49-F238E27FC236}">
                <a16:creationId xmlns:a16="http://schemas.microsoft.com/office/drawing/2014/main" id="{ACC4C3C6-0C6A-4A45-9403-C796BF96C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>
            <a:extLst>
              <a:ext uri="{FF2B5EF4-FFF2-40B4-BE49-F238E27FC236}">
                <a16:creationId xmlns:a16="http://schemas.microsoft.com/office/drawing/2014/main" id="{69C0216A-5C4B-4CF4-BCBD-08A3D994B3D5}"/>
              </a:ext>
            </a:extLst>
          </p:cNvPr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>
              <a:extLst>
                <a:ext uri="{FF2B5EF4-FFF2-40B4-BE49-F238E27FC236}">
                  <a16:creationId xmlns:a16="http://schemas.microsoft.com/office/drawing/2014/main" id="{1BF01844-8627-4879-8442-EE9E0CD67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>
              <a:extLst>
                <a:ext uri="{FF2B5EF4-FFF2-40B4-BE49-F238E27FC236}">
                  <a16:creationId xmlns:a16="http://schemas.microsoft.com/office/drawing/2014/main" id="{7ADB1182-3E9A-4804-90E8-8C5ED87F9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2" name="Group 941">
            <a:extLst>
              <a:ext uri="{FF2B5EF4-FFF2-40B4-BE49-F238E27FC236}">
                <a16:creationId xmlns:a16="http://schemas.microsoft.com/office/drawing/2014/main" id="{3BC61DD2-CA45-4153-A1C7-DD0CD9B9D130}"/>
              </a:ext>
            </a:extLst>
          </p:cNvPr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>
              <a:extLst>
                <a:ext uri="{FF2B5EF4-FFF2-40B4-BE49-F238E27FC236}">
                  <a16:creationId xmlns:a16="http://schemas.microsoft.com/office/drawing/2014/main" id="{70D3FAE0-6F23-41AD-AA78-0842FD48F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>
              <a:extLst>
                <a:ext uri="{FF2B5EF4-FFF2-40B4-BE49-F238E27FC236}">
                  <a16:creationId xmlns:a16="http://schemas.microsoft.com/office/drawing/2014/main" id="{91EA0A60-79C3-41F6-8458-75BFC00E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3" name="Group 944">
            <a:extLst>
              <a:ext uri="{FF2B5EF4-FFF2-40B4-BE49-F238E27FC236}">
                <a16:creationId xmlns:a16="http://schemas.microsoft.com/office/drawing/2014/main" id="{8AAA4D55-3FA4-4BBA-A3CD-D5D69D0B6E42}"/>
              </a:ext>
            </a:extLst>
          </p:cNvPr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>
              <a:extLst>
                <a:ext uri="{FF2B5EF4-FFF2-40B4-BE49-F238E27FC236}">
                  <a16:creationId xmlns:a16="http://schemas.microsoft.com/office/drawing/2014/main" id="{14DD4247-4680-45A5-9EA6-27EFD55B4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>
              <a:extLst>
                <a:ext uri="{FF2B5EF4-FFF2-40B4-BE49-F238E27FC236}">
                  <a16:creationId xmlns:a16="http://schemas.microsoft.com/office/drawing/2014/main" id="{4AF94EF0-3EBC-4C22-8196-01A4052CF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4" name="Group 947">
            <a:extLst>
              <a:ext uri="{FF2B5EF4-FFF2-40B4-BE49-F238E27FC236}">
                <a16:creationId xmlns:a16="http://schemas.microsoft.com/office/drawing/2014/main" id="{341C26D3-5629-442A-A53C-DAA31319E3A5}"/>
              </a:ext>
            </a:extLst>
          </p:cNvPr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>
              <a:extLst>
                <a:ext uri="{FF2B5EF4-FFF2-40B4-BE49-F238E27FC236}">
                  <a16:creationId xmlns:a16="http://schemas.microsoft.com/office/drawing/2014/main" id="{D5AE5660-319B-4D25-9C17-73CF0B6F7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>
              <a:extLst>
                <a:ext uri="{FF2B5EF4-FFF2-40B4-BE49-F238E27FC236}">
                  <a16:creationId xmlns:a16="http://schemas.microsoft.com/office/drawing/2014/main" id="{F9DD9238-AECA-418B-B43E-3EE0CA48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5" name="Group 950">
            <a:extLst>
              <a:ext uri="{FF2B5EF4-FFF2-40B4-BE49-F238E27FC236}">
                <a16:creationId xmlns:a16="http://schemas.microsoft.com/office/drawing/2014/main" id="{2C05102E-9325-4953-9964-384D2B3E4542}"/>
              </a:ext>
            </a:extLst>
          </p:cNvPr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57633" name="Freeform 951">
              <a:extLst>
                <a:ext uri="{FF2B5EF4-FFF2-40B4-BE49-F238E27FC236}">
                  <a16:creationId xmlns:a16="http://schemas.microsoft.com/office/drawing/2014/main" id="{98907A8A-58A5-4105-A88C-D9A03998E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4" name="Rectangle 952">
              <a:extLst>
                <a:ext uri="{FF2B5EF4-FFF2-40B4-BE49-F238E27FC236}">
                  <a16:creationId xmlns:a16="http://schemas.microsoft.com/office/drawing/2014/main" id="{31987CB9-BEFB-4A51-B12A-DFD407A36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35" name="Freeform 953">
              <a:extLst>
                <a:ext uri="{FF2B5EF4-FFF2-40B4-BE49-F238E27FC236}">
                  <a16:creationId xmlns:a16="http://schemas.microsoft.com/office/drawing/2014/main" id="{DC3DAD74-F4A6-4965-8076-E6CDE1A93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6" name="Freeform 954">
              <a:extLst>
                <a:ext uri="{FF2B5EF4-FFF2-40B4-BE49-F238E27FC236}">
                  <a16:creationId xmlns:a16="http://schemas.microsoft.com/office/drawing/2014/main" id="{8D5E98F2-7431-4B45-9402-C9E344E81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7" name="Rectangle 955">
              <a:extLst>
                <a:ext uri="{FF2B5EF4-FFF2-40B4-BE49-F238E27FC236}">
                  <a16:creationId xmlns:a16="http://schemas.microsoft.com/office/drawing/2014/main" id="{B274CDA7-3BD9-43A2-B69A-3DFE04A36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38" name="Group 956">
              <a:extLst>
                <a:ext uri="{FF2B5EF4-FFF2-40B4-BE49-F238E27FC236}">
                  <a16:creationId xmlns:a16="http://schemas.microsoft.com/office/drawing/2014/main" id="{65BF880F-04D2-47EE-A5F4-31654F973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>
                <a:extLst>
                  <a:ext uri="{FF2B5EF4-FFF2-40B4-BE49-F238E27FC236}">
                    <a16:creationId xmlns:a16="http://schemas.microsoft.com/office/drawing/2014/main" id="{CB77601C-4C4E-4A99-A48A-570F88917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4" name="AutoShape 958">
                <a:extLst>
                  <a:ext uri="{FF2B5EF4-FFF2-40B4-BE49-F238E27FC236}">
                    <a16:creationId xmlns:a16="http://schemas.microsoft.com/office/drawing/2014/main" id="{81A575EA-E519-44D1-817A-F7AA27046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39" name="Rectangle 959">
              <a:extLst>
                <a:ext uri="{FF2B5EF4-FFF2-40B4-BE49-F238E27FC236}">
                  <a16:creationId xmlns:a16="http://schemas.microsoft.com/office/drawing/2014/main" id="{B9E7DFFD-7D85-4753-954B-48B6003C9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40" name="Group 960">
              <a:extLst>
                <a:ext uri="{FF2B5EF4-FFF2-40B4-BE49-F238E27FC236}">
                  <a16:creationId xmlns:a16="http://schemas.microsoft.com/office/drawing/2014/main" id="{41481AFD-278C-47FE-AD7C-3047756AE6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>
                <a:extLst>
                  <a:ext uri="{FF2B5EF4-FFF2-40B4-BE49-F238E27FC236}">
                    <a16:creationId xmlns:a16="http://schemas.microsoft.com/office/drawing/2014/main" id="{DAF89DBF-3B2D-4D60-A20D-504EE179E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2" name="AutoShape 962">
                <a:extLst>
                  <a:ext uri="{FF2B5EF4-FFF2-40B4-BE49-F238E27FC236}">
                    <a16:creationId xmlns:a16="http://schemas.microsoft.com/office/drawing/2014/main" id="{3F8E3146-21D0-48DA-83CA-4D04FC991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1" name="Rectangle 963">
              <a:extLst>
                <a:ext uri="{FF2B5EF4-FFF2-40B4-BE49-F238E27FC236}">
                  <a16:creationId xmlns:a16="http://schemas.microsoft.com/office/drawing/2014/main" id="{2B13ACA2-E269-47BE-8D94-71344CB0B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42" name="Rectangle 964">
              <a:extLst>
                <a:ext uri="{FF2B5EF4-FFF2-40B4-BE49-F238E27FC236}">
                  <a16:creationId xmlns:a16="http://schemas.microsoft.com/office/drawing/2014/main" id="{48461754-81C5-4C9C-BC62-14DCA9DE3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43" name="Group 965">
              <a:extLst>
                <a:ext uri="{FF2B5EF4-FFF2-40B4-BE49-F238E27FC236}">
                  <a16:creationId xmlns:a16="http://schemas.microsoft.com/office/drawing/2014/main" id="{C6D79CC8-8B34-4FDB-AFEF-94628C68AD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>
                <a:extLst>
                  <a:ext uri="{FF2B5EF4-FFF2-40B4-BE49-F238E27FC236}">
                    <a16:creationId xmlns:a16="http://schemas.microsoft.com/office/drawing/2014/main" id="{04DBEEAA-FF1E-414B-B567-4DC6AD06E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0" name="AutoShape 967">
                <a:extLst>
                  <a:ext uri="{FF2B5EF4-FFF2-40B4-BE49-F238E27FC236}">
                    <a16:creationId xmlns:a16="http://schemas.microsoft.com/office/drawing/2014/main" id="{00619764-0975-4DCD-8548-AABCB06B5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4" name="Freeform 968">
              <a:extLst>
                <a:ext uri="{FF2B5EF4-FFF2-40B4-BE49-F238E27FC236}">
                  <a16:creationId xmlns:a16="http://schemas.microsoft.com/office/drawing/2014/main" id="{3BF9BBEB-34FC-46E4-A980-6E7F318FB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645" name="Group 969">
              <a:extLst>
                <a:ext uri="{FF2B5EF4-FFF2-40B4-BE49-F238E27FC236}">
                  <a16:creationId xmlns:a16="http://schemas.microsoft.com/office/drawing/2014/main" id="{2D452BAD-25AD-4A42-A9B4-1682E52D8A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>
                <a:extLst>
                  <a:ext uri="{FF2B5EF4-FFF2-40B4-BE49-F238E27FC236}">
                    <a16:creationId xmlns:a16="http://schemas.microsoft.com/office/drawing/2014/main" id="{D28BDC5D-C109-46B4-81FE-A78F8F4BE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58" name="AutoShape 971">
                <a:extLst>
                  <a:ext uri="{FF2B5EF4-FFF2-40B4-BE49-F238E27FC236}">
                    <a16:creationId xmlns:a16="http://schemas.microsoft.com/office/drawing/2014/main" id="{9397FCF7-EF7E-475C-B14A-D77B6933E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6" name="Rectangle 972">
              <a:extLst>
                <a:ext uri="{FF2B5EF4-FFF2-40B4-BE49-F238E27FC236}">
                  <a16:creationId xmlns:a16="http://schemas.microsoft.com/office/drawing/2014/main" id="{2C4CC5AC-D3E5-4829-ADA3-9FBD6A0EF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47" name="Freeform 973">
              <a:extLst>
                <a:ext uri="{FF2B5EF4-FFF2-40B4-BE49-F238E27FC236}">
                  <a16:creationId xmlns:a16="http://schemas.microsoft.com/office/drawing/2014/main" id="{E2CCED91-066A-4875-BC69-AAE1DC2D8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48" name="Freeform 974">
              <a:extLst>
                <a:ext uri="{FF2B5EF4-FFF2-40B4-BE49-F238E27FC236}">
                  <a16:creationId xmlns:a16="http://schemas.microsoft.com/office/drawing/2014/main" id="{C34DFBE6-3E2D-4071-88E1-6CDFB54E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49" name="Oval 975">
              <a:extLst>
                <a:ext uri="{FF2B5EF4-FFF2-40B4-BE49-F238E27FC236}">
                  <a16:creationId xmlns:a16="http://schemas.microsoft.com/office/drawing/2014/main" id="{F6CE5BB7-22F0-4DDE-9472-587A0FC64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0" name="Freeform 976">
              <a:extLst>
                <a:ext uri="{FF2B5EF4-FFF2-40B4-BE49-F238E27FC236}">
                  <a16:creationId xmlns:a16="http://schemas.microsoft.com/office/drawing/2014/main" id="{DE89EAF0-7537-4161-8CEE-DA4D03BB1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51" name="AutoShape 977">
              <a:extLst>
                <a:ext uri="{FF2B5EF4-FFF2-40B4-BE49-F238E27FC236}">
                  <a16:creationId xmlns:a16="http://schemas.microsoft.com/office/drawing/2014/main" id="{C3F93DCE-AF4A-4584-8521-E725039D3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2" name="AutoShape 978">
              <a:extLst>
                <a:ext uri="{FF2B5EF4-FFF2-40B4-BE49-F238E27FC236}">
                  <a16:creationId xmlns:a16="http://schemas.microsoft.com/office/drawing/2014/main" id="{447D3A11-324C-4E25-A021-9F0CBCCE8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3" name="Oval 979">
              <a:extLst>
                <a:ext uri="{FF2B5EF4-FFF2-40B4-BE49-F238E27FC236}">
                  <a16:creationId xmlns:a16="http://schemas.microsoft.com/office/drawing/2014/main" id="{22393450-3CFB-46F4-B32A-F52E4CB00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4" name="Oval 980">
              <a:extLst>
                <a:ext uri="{FF2B5EF4-FFF2-40B4-BE49-F238E27FC236}">
                  <a16:creationId xmlns:a16="http://schemas.microsoft.com/office/drawing/2014/main" id="{161048B2-8596-4270-8BC2-2B3063ED5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>
              <a:extLst>
                <a:ext uri="{FF2B5EF4-FFF2-40B4-BE49-F238E27FC236}">
                  <a16:creationId xmlns:a16="http://schemas.microsoft.com/office/drawing/2014/main" id="{29388F47-5168-4A6E-8BF6-2B3146459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6" name="Rectangle 982">
              <a:extLst>
                <a:ext uri="{FF2B5EF4-FFF2-40B4-BE49-F238E27FC236}">
                  <a16:creationId xmlns:a16="http://schemas.microsoft.com/office/drawing/2014/main" id="{E4E5BE9D-D3F8-46CC-8E38-EEED8D30E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7406" name="Group 983">
            <a:extLst>
              <a:ext uri="{FF2B5EF4-FFF2-40B4-BE49-F238E27FC236}">
                <a16:creationId xmlns:a16="http://schemas.microsoft.com/office/drawing/2014/main" id="{D464BFAE-524A-4CF9-AA4A-BA53366DE232}"/>
              </a:ext>
            </a:extLst>
          </p:cNvPr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57601" name="Freeform 984">
              <a:extLst>
                <a:ext uri="{FF2B5EF4-FFF2-40B4-BE49-F238E27FC236}">
                  <a16:creationId xmlns:a16="http://schemas.microsoft.com/office/drawing/2014/main" id="{C85D0DE4-1CA6-4F01-91CE-B905D5E69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2" name="Rectangle 985">
              <a:extLst>
                <a:ext uri="{FF2B5EF4-FFF2-40B4-BE49-F238E27FC236}">
                  <a16:creationId xmlns:a16="http://schemas.microsoft.com/office/drawing/2014/main" id="{58C9B6D9-E1CC-4C60-BE77-CB296C81C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03" name="Freeform 986">
              <a:extLst>
                <a:ext uri="{FF2B5EF4-FFF2-40B4-BE49-F238E27FC236}">
                  <a16:creationId xmlns:a16="http://schemas.microsoft.com/office/drawing/2014/main" id="{A52E5592-FA3C-421B-A085-907E1BDE4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4" name="Freeform 987">
              <a:extLst>
                <a:ext uri="{FF2B5EF4-FFF2-40B4-BE49-F238E27FC236}">
                  <a16:creationId xmlns:a16="http://schemas.microsoft.com/office/drawing/2014/main" id="{BC9CA3B4-60B4-4487-8534-FF9CF089B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5" name="Rectangle 988">
              <a:extLst>
                <a:ext uri="{FF2B5EF4-FFF2-40B4-BE49-F238E27FC236}">
                  <a16:creationId xmlns:a16="http://schemas.microsoft.com/office/drawing/2014/main" id="{42AE7354-C598-4B9C-B459-8533AD9AB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06" name="Group 989">
              <a:extLst>
                <a:ext uri="{FF2B5EF4-FFF2-40B4-BE49-F238E27FC236}">
                  <a16:creationId xmlns:a16="http://schemas.microsoft.com/office/drawing/2014/main" id="{949E2F00-D491-4D74-A5D7-B37F5EE60F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>
                <a:extLst>
                  <a:ext uri="{FF2B5EF4-FFF2-40B4-BE49-F238E27FC236}">
                    <a16:creationId xmlns:a16="http://schemas.microsoft.com/office/drawing/2014/main" id="{4576BC5A-F897-4E0C-A198-25547AA76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32" name="AutoShape 991">
                <a:extLst>
                  <a:ext uri="{FF2B5EF4-FFF2-40B4-BE49-F238E27FC236}">
                    <a16:creationId xmlns:a16="http://schemas.microsoft.com/office/drawing/2014/main" id="{1FF11A0F-98A7-4938-875E-F7B0710DC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07" name="Rectangle 992">
              <a:extLst>
                <a:ext uri="{FF2B5EF4-FFF2-40B4-BE49-F238E27FC236}">
                  <a16:creationId xmlns:a16="http://schemas.microsoft.com/office/drawing/2014/main" id="{2005B726-373E-43E3-9B1B-A5F668E14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08" name="Group 993">
              <a:extLst>
                <a:ext uri="{FF2B5EF4-FFF2-40B4-BE49-F238E27FC236}">
                  <a16:creationId xmlns:a16="http://schemas.microsoft.com/office/drawing/2014/main" id="{1A719508-E4DE-449D-A803-A5015EA317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>
                <a:extLst>
                  <a:ext uri="{FF2B5EF4-FFF2-40B4-BE49-F238E27FC236}">
                    <a16:creationId xmlns:a16="http://schemas.microsoft.com/office/drawing/2014/main" id="{D3C0CF06-2202-41EC-8019-F53F092C6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30" name="AutoShape 995">
                <a:extLst>
                  <a:ext uri="{FF2B5EF4-FFF2-40B4-BE49-F238E27FC236}">
                    <a16:creationId xmlns:a16="http://schemas.microsoft.com/office/drawing/2014/main" id="{54A7D5A8-4752-4426-BE82-D6291AADD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09" name="Rectangle 996">
              <a:extLst>
                <a:ext uri="{FF2B5EF4-FFF2-40B4-BE49-F238E27FC236}">
                  <a16:creationId xmlns:a16="http://schemas.microsoft.com/office/drawing/2014/main" id="{EDF9F968-6762-4E13-89F2-B54FEF013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0" name="Rectangle 997">
              <a:extLst>
                <a:ext uri="{FF2B5EF4-FFF2-40B4-BE49-F238E27FC236}">
                  <a16:creationId xmlns:a16="http://schemas.microsoft.com/office/drawing/2014/main" id="{367F734E-83A3-42BD-A769-CBA8FFD36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11" name="Group 998">
              <a:extLst>
                <a:ext uri="{FF2B5EF4-FFF2-40B4-BE49-F238E27FC236}">
                  <a16:creationId xmlns:a16="http://schemas.microsoft.com/office/drawing/2014/main" id="{413A29B3-3176-48EE-BCD5-E77DDEA296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>
                <a:extLst>
                  <a:ext uri="{FF2B5EF4-FFF2-40B4-BE49-F238E27FC236}">
                    <a16:creationId xmlns:a16="http://schemas.microsoft.com/office/drawing/2014/main" id="{2778B27F-B406-49EB-B46A-CBA174444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28" name="AutoShape 1000">
                <a:extLst>
                  <a:ext uri="{FF2B5EF4-FFF2-40B4-BE49-F238E27FC236}">
                    <a16:creationId xmlns:a16="http://schemas.microsoft.com/office/drawing/2014/main" id="{84F077C4-9D55-41DA-9CA6-BF7D6B830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12" name="Freeform 1001">
              <a:extLst>
                <a:ext uri="{FF2B5EF4-FFF2-40B4-BE49-F238E27FC236}">
                  <a16:creationId xmlns:a16="http://schemas.microsoft.com/office/drawing/2014/main" id="{E4D29ABD-3E32-42F4-AEBB-080812532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613" name="Group 1002">
              <a:extLst>
                <a:ext uri="{FF2B5EF4-FFF2-40B4-BE49-F238E27FC236}">
                  <a16:creationId xmlns:a16="http://schemas.microsoft.com/office/drawing/2014/main" id="{618CF292-569D-4DE6-8854-5DA034EE9B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>
                <a:extLst>
                  <a:ext uri="{FF2B5EF4-FFF2-40B4-BE49-F238E27FC236}">
                    <a16:creationId xmlns:a16="http://schemas.microsoft.com/office/drawing/2014/main" id="{8780145D-34DE-4999-BC37-73549639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26" name="AutoShape 1004">
                <a:extLst>
                  <a:ext uri="{FF2B5EF4-FFF2-40B4-BE49-F238E27FC236}">
                    <a16:creationId xmlns:a16="http://schemas.microsoft.com/office/drawing/2014/main" id="{58F5492B-712B-475C-9BE8-A4A3B0CFC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14" name="Rectangle 1005">
              <a:extLst>
                <a:ext uri="{FF2B5EF4-FFF2-40B4-BE49-F238E27FC236}">
                  <a16:creationId xmlns:a16="http://schemas.microsoft.com/office/drawing/2014/main" id="{DC6E8594-F7F4-45A0-A2C7-CACC7A72F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5" name="Freeform 1006">
              <a:extLst>
                <a:ext uri="{FF2B5EF4-FFF2-40B4-BE49-F238E27FC236}">
                  <a16:creationId xmlns:a16="http://schemas.microsoft.com/office/drawing/2014/main" id="{6B31D8D7-D1D0-4202-B85E-946F75718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16" name="Freeform 1007">
              <a:extLst>
                <a:ext uri="{FF2B5EF4-FFF2-40B4-BE49-F238E27FC236}">
                  <a16:creationId xmlns:a16="http://schemas.microsoft.com/office/drawing/2014/main" id="{3343D51B-33B0-42B1-9E6C-E2D30505E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17" name="Oval 1008">
              <a:extLst>
                <a:ext uri="{FF2B5EF4-FFF2-40B4-BE49-F238E27FC236}">
                  <a16:creationId xmlns:a16="http://schemas.microsoft.com/office/drawing/2014/main" id="{4830E70B-158B-4577-8E66-E77101BE6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8" name="Freeform 1009">
              <a:extLst>
                <a:ext uri="{FF2B5EF4-FFF2-40B4-BE49-F238E27FC236}">
                  <a16:creationId xmlns:a16="http://schemas.microsoft.com/office/drawing/2014/main" id="{CCC9F335-36C4-4F8F-832F-A1EFB1906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19" name="AutoShape 1010">
              <a:extLst>
                <a:ext uri="{FF2B5EF4-FFF2-40B4-BE49-F238E27FC236}">
                  <a16:creationId xmlns:a16="http://schemas.microsoft.com/office/drawing/2014/main" id="{EC78CAD1-9251-4CD6-8998-74A05563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0" name="AutoShape 1011">
              <a:extLst>
                <a:ext uri="{FF2B5EF4-FFF2-40B4-BE49-F238E27FC236}">
                  <a16:creationId xmlns:a16="http://schemas.microsoft.com/office/drawing/2014/main" id="{628343D7-FDF5-4CC5-93D8-7A0D783F0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1" name="Oval 1012">
              <a:extLst>
                <a:ext uri="{FF2B5EF4-FFF2-40B4-BE49-F238E27FC236}">
                  <a16:creationId xmlns:a16="http://schemas.microsoft.com/office/drawing/2014/main" id="{A20E0229-F409-45A5-92F1-CBED4FD80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2" name="Oval 1013">
              <a:extLst>
                <a:ext uri="{FF2B5EF4-FFF2-40B4-BE49-F238E27FC236}">
                  <a16:creationId xmlns:a16="http://schemas.microsoft.com/office/drawing/2014/main" id="{2CDE6582-ED5B-4566-BAEA-95B1A7FD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>
              <a:extLst>
                <a:ext uri="{FF2B5EF4-FFF2-40B4-BE49-F238E27FC236}">
                  <a16:creationId xmlns:a16="http://schemas.microsoft.com/office/drawing/2014/main" id="{583B23AA-3CBB-437D-BD3B-0073E06CC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4" name="Rectangle 1015">
              <a:extLst>
                <a:ext uri="{FF2B5EF4-FFF2-40B4-BE49-F238E27FC236}">
                  <a16:creationId xmlns:a16="http://schemas.microsoft.com/office/drawing/2014/main" id="{4F10FE41-9A5F-4B08-BF15-5F5C25C8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7407" name="Group 1070">
            <a:extLst>
              <a:ext uri="{FF2B5EF4-FFF2-40B4-BE49-F238E27FC236}">
                <a16:creationId xmlns:a16="http://schemas.microsoft.com/office/drawing/2014/main" id="{1584ACD7-E0F9-430A-9EB9-EA2D1E4D1079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57584" name="Group 1071">
              <a:extLst>
                <a:ext uri="{FF2B5EF4-FFF2-40B4-BE49-F238E27FC236}">
                  <a16:creationId xmlns:a16="http://schemas.microsoft.com/office/drawing/2014/main" id="{C3714737-2D4C-4C9F-B235-FEDAF687F1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>
                <a:extLst>
                  <a:ext uri="{FF2B5EF4-FFF2-40B4-BE49-F238E27FC236}">
                    <a16:creationId xmlns:a16="http://schemas.microsoft.com/office/drawing/2014/main" id="{F90449AC-AC07-4006-B75F-B0B6DCB59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>
                <a:extLst>
                  <a:ext uri="{FF2B5EF4-FFF2-40B4-BE49-F238E27FC236}">
                    <a16:creationId xmlns:a16="http://schemas.microsoft.com/office/drawing/2014/main" id="{2C0F0EA5-1369-43E1-8F87-9DB933623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>
                <a:extLst>
                  <a:ext uri="{FF2B5EF4-FFF2-40B4-BE49-F238E27FC236}">
                    <a16:creationId xmlns:a16="http://schemas.microsoft.com/office/drawing/2014/main" id="{D78B9A1C-DC74-4F7A-81FE-86FFDFE43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>
                <a:extLst>
                  <a:ext uri="{FF2B5EF4-FFF2-40B4-BE49-F238E27FC236}">
                    <a16:creationId xmlns:a16="http://schemas.microsoft.com/office/drawing/2014/main" id="{102A78F9-02A0-4141-B3E7-781B73CF8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>
                  <a:extLst>
                    <a:ext uri="{FF2B5EF4-FFF2-40B4-BE49-F238E27FC236}">
                      <a16:creationId xmlns:a16="http://schemas.microsoft.com/office/drawing/2014/main" id="{E6ED5425-2BEB-4D71-9088-6CC221CA69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00" name="Freeform 1077">
                  <a:extLst>
                    <a:ext uri="{FF2B5EF4-FFF2-40B4-BE49-F238E27FC236}">
                      <a16:creationId xmlns:a16="http://schemas.microsoft.com/office/drawing/2014/main" id="{B4BCFC69-A6C8-4D9A-A55D-5CB0B572A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97" name="Line 1078">
                <a:extLst>
                  <a:ext uri="{FF2B5EF4-FFF2-40B4-BE49-F238E27FC236}">
                    <a16:creationId xmlns:a16="http://schemas.microsoft.com/office/drawing/2014/main" id="{AE19FD6C-56D8-452B-A674-30806E19A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8" name="Line 1079">
                <a:extLst>
                  <a:ext uri="{FF2B5EF4-FFF2-40B4-BE49-F238E27FC236}">
                    <a16:creationId xmlns:a16="http://schemas.microsoft.com/office/drawing/2014/main" id="{F6E1F5A0-D5E4-45C8-A5C4-3AD801264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85" name="Oval 407">
              <a:extLst>
                <a:ext uri="{FF2B5EF4-FFF2-40B4-BE49-F238E27FC236}">
                  <a16:creationId xmlns:a16="http://schemas.microsoft.com/office/drawing/2014/main" id="{AE133EB2-FE5A-4E3C-A537-3CCC79C5E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>
              <a:extLst>
                <a:ext uri="{FF2B5EF4-FFF2-40B4-BE49-F238E27FC236}">
                  <a16:creationId xmlns:a16="http://schemas.microsoft.com/office/drawing/2014/main" id="{EF67ADCD-17E4-4425-B73B-16D806FD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>
              <a:extLst>
                <a:ext uri="{FF2B5EF4-FFF2-40B4-BE49-F238E27FC236}">
                  <a16:creationId xmlns:a16="http://schemas.microsoft.com/office/drawing/2014/main" id="{AE7D19A3-E3CC-4B8B-9EAD-D1F84EC03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>
              <a:extLst>
                <a:ext uri="{FF2B5EF4-FFF2-40B4-BE49-F238E27FC236}">
                  <a16:creationId xmlns:a16="http://schemas.microsoft.com/office/drawing/2014/main" id="{10DA8EB8-6E02-4C49-B861-4C2DE5547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>
                <a:extLst>
                  <a:ext uri="{FF2B5EF4-FFF2-40B4-BE49-F238E27FC236}">
                    <a16:creationId xmlns:a16="http://schemas.microsoft.com/office/drawing/2014/main" id="{B308E7C5-8F4A-4EBF-9BF8-20B45CB5D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2" name="Freeform 1085">
                <a:extLst>
                  <a:ext uri="{FF2B5EF4-FFF2-40B4-BE49-F238E27FC236}">
                    <a16:creationId xmlns:a16="http://schemas.microsoft.com/office/drawing/2014/main" id="{4C84B30C-B8BF-4E8C-B00D-5AF7C3AFA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89" name="Line 1086">
              <a:extLst>
                <a:ext uri="{FF2B5EF4-FFF2-40B4-BE49-F238E27FC236}">
                  <a16:creationId xmlns:a16="http://schemas.microsoft.com/office/drawing/2014/main" id="{E7452CB6-3A82-4EA5-AB29-4794C8BE2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90" name="Line 1087">
              <a:extLst>
                <a:ext uri="{FF2B5EF4-FFF2-40B4-BE49-F238E27FC236}">
                  <a16:creationId xmlns:a16="http://schemas.microsoft.com/office/drawing/2014/main" id="{41593D65-C0A1-4D33-BF65-F606DA932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8" name="Group 1088">
            <a:extLst>
              <a:ext uri="{FF2B5EF4-FFF2-40B4-BE49-F238E27FC236}">
                <a16:creationId xmlns:a16="http://schemas.microsoft.com/office/drawing/2014/main" id="{9C9462A0-22DC-4018-A37E-D83F1A46307F}"/>
              </a:ext>
            </a:extLst>
          </p:cNvPr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57567" name="Group 1089">
              <a:extLst>
                <a:ext uri="{FF2B5EF4-FFF2-40B4-BE49-F238E27FC236}">
                  <a16:creationId xmlns:a16="http://schemas.microsoft.com/office/drawing/2014/main" id="{976D4E39-9404-4F58-BE91-65D6ADBD07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>
                <a:extLst>
                  <a:ext uri="{FF2B5EF4-FFF2-40B4-BE49-F238E27FC236}">
                    <a16:creationId xmlns:a16="http://schemas.microsoft.com/office/drawing/2014/main" id="{3BBE1376-F8CC-4162-AD8D-89BDB0AE5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>
                <a:extLst>
                  <a:ext uri="{FF2B5EF4-FFF2-40B4-BE49-F238E27FC236}">
                    <a16:creationId xmlns:a16="http://schemas.microsoft.com/office/drawing/2014/main" id="{4999E86B-8CCF-4130-9038-0D997DEFF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>
                <a:extLst>
                  <a:ext uri="{FF2B5EF4-FFF2-40B4-BE49-F238E27FC236}">
                    <a16:creationId xmlns:a16="http://schemas.microsoft.com/office/drawing/2014/main" id="{E5951985-361E-4B13-8E00-28BB0C84F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>
                <a:extLst>
                  <a:ext uri="{FF2B5EF4-FFF2-40B4-BE49-F238E27FC236}">
                    <a16:creationId xmlns:a16="http://schemas.microsoft.com/office/drawing/2014/main" id="{1D73E017-665E-4565-AD88-F16F55F96F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>
                  <a:extLst>
                    <a:ext uri="{FF2B5EF4-FFF2-40B4-BE49-F238E27FC236}">
                      <a16:creationId xmlns:a16="http://schemas.microsoft.com/office/drawing/2014/main" id="{C2829903-0EA6-43E4-87C6-48AF96AB3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83" name="Freeform 1095">
                  <a:extLst>
                    <a:ext uri="{FF2B5EF4-FFF2-40B4-BE49-F238E27FC236}">
                      <a16:creationId xmlns:a16="http://schemas.microsoft.com/office/drawing/2014/main" id="{558FCA94-56DD-43C7-B711-513997C47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80" name="Line 1096">
                <a:extLst>
                  <a:ext uri="{FF2B5EF4-FFF2-40B4-BE49-F238E27FC236}">
                    <a16:creationId xmlns:a16="http://schemas.microsoft.com/office/drawing/2014/main" id="{6059D34D-5C29-482D-B7CE-2325E768B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81" name="Line 1097">
                <a:extLst>
                  <a:ext uri="{FF2B5EF4-FFF2-40B4-BE49-F238E27FC236}">
                    <a16:creationId xmlns:a16="http://schemas.microsoft.com/office/drawing/2014/main" id="{C05CDB5D-CCA2-40B5-8649-6EA0A6CD9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68" name="Oval 407">
              <a:extLst>
                <a:ext uri="{FF2B5EF4-FFF2-40B4-BE49-F238E27FC236}">
                  <a16:creationId xmlns:a16="http://schemas.microsoft.com/office/drawing/2014/main" id="{AF01AB68-5CD7-4C26-8F52-5286265F8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>
              <a:extLst>
                <a:ext uri="{FF2B5EF4-FFF2-40B4-BE49-F238E27FC236}">
                  <a16:creationId xmlns:a16="http://schemas.microsoft.com/office/drawing/2014/main" id="{40FC04F6-94AF-4EDA-8D77-472951022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>
              <a:extLst>
                <a:ext uri="{FF2B5EF4-FFF2-40B4-BE49-F238E27FC236}">
                  <a16:creationId xmlns:a16="http://schemas.microsoft.com/office/drawing/2014/main" id="{D91B2656-6609-4F01-8385-D6D12A529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>
              <a:extLst>
                <a:ext uri="{FF2B5EF4-FFF2-40B4-BE49-F238E27FC236}">
                  <a16:creationId xmlns:a16="http://schemas.microsoft.com/office/drawing/2014/main" id="{8245EAD3-7C69-42C3-990C-BD93B56DE0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>
                <a:extLst>
                  <a:ext uri="{FF2B5EF4-FFF2-40B4-BE49-F238E27FC236}">
                    <a16:creationId xmlns:a16="http://schemas.microsoft.com/office/drawing/2014/main" id="{0864A9FC-855C-436B-A462-20DC9B705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75" name="Freeform 1103">
                <a:extLst>
                  <a:ext uri="{FF2B5EF4-FFF2-40B4-BE49-F238E27FC236}">
                    <a16:creationId xmlns:a16="http://schemas.microsoft.com/office/drawing/2014/main" id="{3C758AC4-BA79-4D89-B041-8EF38FCC6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72" name="Line 1104">
              <a:extLst>
                <a:ext uri="{FF2B5EF4-FFF2-40B4-BE49-F238E27FC236}">
                  <a16:creationId xmlns:a16="http://schemas.microsoft.com/office/drawing/2014/main" id="{FF4B2E82-DE2E-4F72-9764-EC6E833DE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3" name="Line 1105">
              <a:extLst>
                <a:ext uri="{FF2B5EF4-FFF2-40B4-BE49-F238E27FC236}">
                  <a16:creationId xmlns:a16="http://schemas.microsoft.com/office/drawing/2014/main" id="{61449657-972D-45A1-BA24-EFBC61811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9" name="Group 1106">
            <a:extLst>
              <a:ext uri="{FF2B5EF4-FFF2-40B4-BE49-F238E27FC236}">
                <a16:creationId xmlns:a16="http://schemas.microsoft.com/office/drawing/2014/main" id="{7C4C59E5-2BF6-4CBC-9B48-4AE3D3677E09}"/>
              </a:ext>
            </a:extLst>
          </p:cNvPr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57550" name="Group 1107">
              <a:extLst>
                <a:ext uri="{FF2B5EF4-FFF2-40B4-BE49-F238E27FC236}">
                  <a16:creationId xmlns:a16="http://schemas.microsoft.com/office/drawing/2014/main" id="{4DAC90C8-2708-485D-8130-DD80835447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>
                <a:extLst>
                  <a:ext uri="{FF2B5EF4-FFF2-40B4-BE49-F238E27FC236}">
                    <a16:creationId xmlns:a16="http://schemas.microsoft.com/office/drawing/2014/main" id="{E9572434-E9CF-4DFE-869E-96E6D6AA8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>
                <a:extLst>
                  <a:ext uri="{FF2B5EF4-FFF2-40B4-BE49-F238E27FC236}">
                    <a16:creationId xmlns:a16="http://schemas.microsoft.com/office/drawing/2014/main" id="{FDAF3F12-274D-4555-82B9-66ECA5BE1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>
                <a:extLst>
                  <a:ext uri="{FF2B5EF4-FFF2-40B4-BE49-F238E27FC236}">
                    <a16:creationId xmlns:a16="http://schemas.microsoft.com/office/drawing/2014/main" id="{60FD9153-CD06-42C5-87D9-00F23FA29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>
                <a:extLst>
                  <a:ext uri="{FF2B5EF4-FFF2-40B4-BE49-F238E27FC236}">
                    <a16:creationId xmlns:a16="http://schemas.microsoft.com/office/drawing/2014/main" id="{8120BCF4-ECB2-4A12-B7E2-8F550C33D6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>
                  <a:extLst>
                    <a:ext uri="{FF2B5EF4-FFF2-40B4-BE49-F238E27FC236}">
                      <a16:creationId xmlns:a16="http://schemas.microsoft.com/office/drawing/2014/main" id="{82ADF7FB-97DD-4900-B3FF-3DC50AA2F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66" name="Freeform 1113">
                  <a:extLst>
                    <a:ext uri="{FF2B5EF4-FFF2-40B4-BE49-F238E27FC236}">
                      <a16:creationId xmlns:a16="http://schemas.microsoft.com/office/drawing/2014/main" id="{97EC790A-2E9F-46D6-9750-A368B81A5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63" name="Line 1114">
                <a:extLst>
                  <a:ext uri="{FF2B5EF4-FFF2-40B4-BE49-F238E27FC236}">
                    <a16:creationId xmlns:a16="http://schemas.microsoft.com/office/drawing/2014/main" id="{50C1F019-B879-4F3A-9737-7B778E216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64" name="Line 1115">
                <a:extLst>
                  <a:ext uri="{FF2B5EF4-FFF2-40B4-BE49-F238E27FC236}">
                    <a16:creationId xmlns:a16="http://schemas.microsoft.com/office/drawing/2014/main" id="{57CA7BE2-B893-4DAF-ADD3-BCC4CA5CF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51" name="Oval 407">
              <a:extLst>
                <a:ext uri="{FF2B5EF4-FFF2-40B4-BE49-F238E27FC236}">
                  <a16:creationId xmlns:a16="http://schemas.microsoft.com/office/drawing/2014/main" id="{B8667C4E-7D3B-47B4-8085-AD2AFAD7B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>
              <a:extLst>
                <a:ext uri="{FF2B5EF4-FFF2-40B4-BE49-F238E27FC236}">
                  <a16:creationId xmlns:a16="http://schemas.microsoft.com/office/drawing/2014/main" id="{A28DE1E2-94EE-4E03-AF7A-9C8B34FDA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>
              <a:extLst>
                <a:ext uri="{FF2B5EF4-FFF2-40B4-BE49-F238E27FC236}">
                  <a16:creationId xmlns:a16="http://schemas.microsoft.com/office/drawing/2014/main" id="{5879F4EF-25A7-4981-995B-A5A4E8153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>
              <a:extLst>
                <a:ext uri="{FF2B5EF4-FFF2-40B4-BE49-F238E27FC236}">
                  <a16:creationId xmlns:a16="http://schemas.microsoft.com/office/drawing/2014/main" id="{34163C23-1E9D-4EC7-B705-180E869C5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>
                <a:extLst>
                  <a:ext uri="{FF2B5EF4-FFF2-40B4-BE49-F238E27FC236}">
                    <a16:creationId xmlns:a16="http://schemas.microsoft.com/office/drawing/2014/main" id="{B48E879D-205D-4875-824D-1938A1EAC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58" name="Freeform 1121">
                <a:extLst>
                  <a:ext uri="{FF2B5EF4-FFF2-40B4-BE49-F238E27FC236}">
                    <a16:creationId xmlns:a16="http://schemas.microsoft.com/office/drawing/2014/main" id="{B098A2F0-113D-4EBE-9C8C-D83B33091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55" name="Line 1122">
              <a:extLst>
                <a:ext uri="{FF2B5EF4-FFF2-40B4-BE49-F238E27FC236}">
                  <a16:creationId xmlns:a16="http://schemas.microsoft.com/office/drawing/2014/main" id="{7671B5C8-6A8A-4E8D-8B09-5129290DF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56" name="Line 1123">
              <a:extLst>
                <a:ext uri="{FF2B5EF4-FFF2-40B4-BE49-F238E27FC236}">
                  <a16:creationId xmlns:a16="http://schemas.microsoft.com/office/drawing/2014/main" id="{6C30131E-4269-4D9A-A527-28CABC754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10" name="Group 1124">
            <a:extLst>
              <a:ext uri="{FF2B5EF4-FFF2-40B4-BE49-F238E27FC236}">
                <a16:creationId xmlns:a16="http://schemas.microsoft.com/office/drawing/2014/main" id="{925999FD-ED61-499C-BF27-41875D3D5846}"/>
              </a:ext>
            </a:extLst>
          </p:cNvPr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57533" name="Group 1125">
              <a:extLst>
                <a:ext uri="{FF2B5EF4-FFF2-40B4-BE49-F238E27FC236}">
                  <a16:creationId xmlns:a16="http://schemas.microsoft.com/office/drawing/2014/main" id="{60805112-64EC-4415-8C4B-F9E134841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>
                <a:extLst>
                  <a:ext uri="{FF2B5EF4-FFF2-40B4-BE49-F238E27FC236}">
                    <a16:creationId xmlns:a16="http://schemas.microsoft.com/office/drawing/2014/main" id="{6F56D5FC-4533-4F48-BDDE-7531D6293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>
                <a:extLst>
                  <a:ext uri="{FF2B5EF4-FFF2-40B4-BE49-F238E27FC236}">
                    <a16:creationId xmlns:a16="http://schemas.microsoft.com/office/drawing/2014/main" id="{4B54EE7E-C88F-4D35-9D0B-0B2AAC28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>
                <a:extLst>
                  <a:ext uri="{FF2B5EF4-FFF2-40B4-BE49-F238E27FC236}">
                    <a16:creationId xmlns:a16="http://schemas.microsoft.com/office/drawing/2014/main" id="{91DD5200-9A8E-44DA-968B-616E33CCF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>
                <a:extLst>
                  <a:ext uri="{FF2B5EF4-FFF2-40B4-BE49-F238E27FC236}">
                    <a16:creationId xmlns:a16="http://schemas.microsoft.com/office/drawing/2014/main" id="{55895CC9-4396-4D75-A23E-1FEDA38FA7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>
                  <a:extLst>
                    <a:ext uri="{FF2B5EF4-FFF2-40B4-BE49-F238E27FC236}">
                      <a16:creationId xmlns:a16="http://schemas.microsoft.com/office/drawing/2014/main" id="{B8BEE00D-2732-4494-88D5-D78DEBC38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49" name="Freeform 1131">
                  <a:extLst>
                    <a:ext uri="{FF2B5EF4-FFF2-40B4-BE49-F238E27FC236}">
                      <a16:creationId xmlns:a16="http://schemas.microsoft.com/office/drawing/2014/main" id="{CFB3ACA6-3AF5-498A-AA0C-EBF757CE7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46" name="Line 1132">
                <a:extLst>
                  <a:ext uri="{FF2B5EF4-FFF2-40B4-BE49-F238E27FC236}">
                    <a16:creationId xmlns:a16="http://schemas.microsoft.com/office/drawing/2014/main" id="{85B7B80D-C440-460F-B92E-7C88BEF96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47" name="Line 1133">
                <a:extLst>
                  <a:ext uri="{FF2B5EF4-FFF2-40B4-BE49-F238E27FC236}">
                    <a16:creationId xmlns:a16="http://schemas.microsoft.com/office/drawing/2014/main" id="{6FA19253-7426-4CA9-A019-0A5D83EAC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34" name="Oval 407">
              <a:extLst>
                <a:ext uri="{FF2B5EF4-FFF2-40B4-BE49-F238E27FC236}">
                  <a16:creationId xmlns:a16="http://schemas.microsoft.com/office/drawing/2014/main" id="{5EB84926-4769-4895-BE35-D7287D484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>
              <a:extLst>
                <a:ext uri="{FF2B5EF4-FFF2-40B4-BE49-F238E27FC236}">
                  <a16:creationId xmlns:a16="http://schemas.microsoft.com/office/drawing/2014/main" id="{C0430624-E1B1-42EC-B2E0-49FE27EE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>
              <a:extLst>
                <a:ext uri="{FF2B5EF4-FFF2-40B4-BE49-F238E27FC236}">
                  <a16:creationId xmlns:a16="http://schemas.microsoft.com/office/drawing/2014/main" id="{83064C36-BF24-4A79-BBFE-A8BC27355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>
              <a:extLst>
                <a:ext uri="{FF2B5EF4-FFF2-40B4-BE49-F238E27FC236}">
                  <a16:creationId xmlns:a16="http://schemas.microsoft.com/office/drawing/2014/main" id="{DF2F972A-0E3C-425E-84D9-FF01E5D67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>
                <a:extLst>
                  <a:ext uri="{FF2B5EF4-FFF2-40B4-BE49-F238E27FC236}">
                    <a16:creationId xmlns:a16="http://schemas.microsoft.com/office/drawing/2014/main" id="{3AEBE5C0-6189-47F8-B896-C4EEB3476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41" name="Freeform 1139">
                <a:extLst>
                  <a:ext uri="{FF2B5EF4-FFF2-40B4-BE49-F238E27FC236}">
                    <a16:creationId xmlns:a16="http://schemas.microsoft.com/office/drawing/2014/main" id="{6E761B30-3610-4A0A-BB03-86161676F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38" name="Line 1140">
              <a:extLst>
                <a:ext uri="{FF2B5EF4-FFF2-40B4-BE49-F238E27FC236}">
                  <a16:creationId xmlns:a16="http://schemas.microsoft.com/office/drawing/2014/main" id="{32A46211-DD06-46FD-BFEC-EE4B8075B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39" name="Line 1141">
              <a:extLst>
                <a:ext uri="{FF2B5EF4-FFF2-40B4-BE49-F238E27FC236}">
                  <a16:creationId xmlns:a16="http://schemas.microsoft.com/office/drawing/2014/main" id="{562E9985-08C1-4FE5-A059-8FB8E17F6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411" name="Picture 1142" descr="underline_base">
            <a:extLst>
              <a:ext uri="{FF2B5EF4-FFF2-40B4-BE49-F238E27FC236}">
                <a16:creationId xmlns:a16="http://schemas.microsoft.com/office/drawing/2014/main" id="{F2FA566E-4055-4EF5-9A4F-26AB895D82A8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12" name="Slide Number Placeholder 3">
            <a:extLst>
              <a:ext uri="{FF2B5EF4-FFF2-40B4-BE49-F238E27FC236}">
                <a16:creationId xmlns:a16="http://schemas.microsoft.com/office/drawing/2014/main" id="{62AB5950-2DA4-4B07-9B05-DE2F6A92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B9729C5-ADFC-42E0-BADD-671CE88D98A8}" type="slidenum">
              <a:rPr lang="en-US" altLang="en-US" sz="1200">
                <a:latin typeface="Tahoma" panose="020B0604030504040204" pitchFamily="34" charset="0"/>
              </a:rPr>
              <a:pPr/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57413" name="Group 7">
            <a:extLst>
              <a:ext uri="{FF2B5EF4-FFF2-40B4-BE49-F238E27FC236}">
                <a16:creationId xmlns:a16="http://schemas.microsoft.com/office/drawing/2014/main" id="{851863AB-8317-4FD7-94C5-F8D4D2150271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4837113"/>
            <a:ext cx="628650" cy="276225"/>
            <a:chOff x="4786435" y="6027638"/>
            <a:chExt cx="748703" cy="417782"/>
          </a:xfrm>
        </p:grpSpPr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288C1FC4-D51A-4A68-91D2-9D4C26E7D9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2451A8CA-4A17-4899-9CA1-86C239CDB69E}"/>
                </a:ext>
              </a:extLst>
            </p:cNvPr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8B80B21-3833-411C-B086-B9A3F5DDCB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B3BBB8F-9493-48BF-A78D-E5818B9A2577}"/>
                </a:ext>
              </a:extLst>
            </p:cNvPr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62796AD8-981B-4D26-B91D-B055A7922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8120D589-F3AB-444D-B111-F15B33BCE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2B0750F8-36C1-4A3B-A0AF-283B7A324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11286C79-6AB5-48BD-8AAB-D3E2C80CE1EC}"/>
                </a:ext>
              </a:extLst>
            </p:cNvPr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5BAEB614-ED32-4E21-8C40-AA11C27887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>
            <a:extLst>
              <a:ext uri="{FF2B5EF4-FFF2-40B4-BE49-F238E27FC236}">
                <a16:creationId xmlns:a16="http://schemas.microsoft.com/office/drawing/2014/main" id="{692A0B41-BD35-4E77-BF80-97B54B277C14}"/>
              </a:ext>
            </a:extLst>
          </p:cNvPr>
          <p:cNvGrpSpPr>
            <a:grpSpLocks/>
          </p:cNvGrpSpPr>
          <p:nvPr/>
        </p:nvGrpSpPr>
        <p:grpSpPr bwMode="auto">
          <a:xfrm>
            <a:off x="7683500" y="2387600"/>
            <a:ext cx="409575" cy="222250"/>
            <a:chOff x="2213011" y="6015083"/>
            <a:chExt cx="745177" cy="407107"/>
          </a:xfrm>
        </p:grpSpPr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FE2302F7-11EC-4216-9A88-CD12C7DC38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ED63864-C4C2-4007-9350-AD37CB370362}"/>
                </a:ext>
              </a:extLst>
            </p:cNvPr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66615F7E-4060-49CB-B605-56D8328ECD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8630B9F3-A293-45F4-9C6B-4CAB5EFB065E}"/>
                </a:ext>
              </a:extLst>
            </p:cNvPr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7AB19590-8793-475A-8F78-C84B3F184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4F4B6493-5A08-450A-BE6D-A6A6BD4D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6A53F098-C33E-4E5D-BAC5-9B6CBC176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F7B20A11-158E-4E53-9BD3-A2E0BED3404A}"/>
                </a:ext>
              </a:extLst>
            </p:cNvPr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56F14135-69EF-4439-861F-3D2A229ACA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>
            <a:extLst>
              <a:ext uri="{FF2B5EF4-FFF2-40B4-BE49-F238E27FC236}">
                <a16:creationId xmlns:a16="http://schemas.microsoft.com/office/drawing/2014/main" id="{B083D5B5-C2C1-43B3-95B0-313EEA1F6D5A}"/>
              </a:ext>
            </a:extLst>
          </p:cNvPr>
          <p:cNvGrpSpPr>
            <a:grpSpLocks/>
          </p:cNvGrpSpPr>
          <p:nvPr/>
        </p:nvGrpSpPr>
        <p:grpSpPr bwMode="auto">
          <a:xfrm>
            <a:off x="7751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95412801-A605-4944-91F4-D38BCBA82D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1F769021-3144-4E4D-8177-119426DA7558}"/>
                </a:ext>
              </a:extLst>
            </p:cNvPr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1726A10B-E222-4895-B5D4-17597562C8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8B8CF858-B930-4C60-9168-692F97ACC45F}"/>
                </a:ext>
              </a:extLst>
            </p:cNvPr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77CBD8A0-8611-4B3A-A09B-BA1BC68AD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64DFA58D-FD5E-4F22-B5E6-2FBBA8B42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23AAF2CD-80AB-4D17-B959-FBAB73335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D5C8F32-C1B2-4C62-9CDA-16AE14846C6B}"/>
                </a:ext>
              </a:extLst>
            </p:cNvPr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041CC111-A7ED-4A25-839E-615522600E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>
            <a:extLst>
              <a:ext uri="{FF2B5EF4-FFF2-40B4-BE49-F238E27FC236}">
                <a16:creationId xmlns:a16="http://schemas.microsoft.com/office/drawing/2014/main" id="{6F88A25D-2D89-4344-934F-F07DF9438261}"/>
              </a:ext>
            </a:extLst>
          </p:cNvPr>
          <p:cNvGrpSpPr>
            <a:grpSpLocks/>
          </p:cNvGrpSpPr>
          <p:nvPr/>
        </p:nvGrpSpPr>
        <p:grpSpPr bwMode="auto">
          <a:xfrm>
            <a:off x="7200900" y="2743200"/>
            <a:ext cx="411163" cy="220663"/>
            <a:chOff x="2213011" y="6015083"/>
            <a:chExt cx="745177" cy="407107"/>
          </a:xfrm>
        </p:grpSpPr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AB82AA4-F170-4CC2-AA1C-FCFB54172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A5BB71FC-6A35-4F77-9B77-48714EF00427}"/>
                </a:ext>
              </a:extLst>
            </p:cNvPr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9671121-83BD-4A2E-BF43-38134FC8B85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D36D0D9E-FF9C-4C23-8EA9-D0549CBC3E2F}"/>
                </a:ext>
              </a:extLst>
            </p:cNvPr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050C4A44-434C-452C-B4E7-AB036F34B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20D2B1A-2E0A-442D-BC26-9AA1F20A5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0D7E0F3B-BA99-4926-8C4E-13E966F8B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7527B3F8-B0EC-4323-8117-7A833E21D7F2}"/>
                </a:ext>
              </a:extLst>
            </p:cNvPr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13216C58-9366-474E-B774-910D4E96F6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>
            <a:extLst>
              <a:ext uri="{FF2B5EF4-FFF2-40B4-BE49-F238E27FC236}">
                <a16:creationId xmlns:a16="http://schemas.microsoft.com/office/drawing/2014/main" id="{E957FF01-1FD8-4A1E-A90B-5908A2332ACE}"/>
              </a:ext>
            </a:extLst>
          </p:cNvPr>
          <p:cNvGrpSpPr>
            <a:grpSpLocks/>
          </p:cNvGrpSpPr>
          <p:nvPr/>
        </p:nvGrpSpPr>
        <p:grpSpPr bwMode="auto">
          <a:xfrm>
            <a:off x="7188200" y="2473325"/>
            <a:ext cx="409575" cy="220663"/>
            <a:chOff x="2213011" y="6015083"/>
            <a:chExt cx="745177" cy="407107"/>
          </a:xfrm>
        </p:grpSpPr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9AB47A46-A1AF-4396-82AC-3821DBA43B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B8EAF79A-B287-49B4-819B-BDFE785C09A8}"/>
                </a:ext>
              </a:extLst>
            </p:cNvPr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5BB2170-A0A1-4352-8445-A26EC51F56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227A1944-D5B9-4BDB-A728-95BD60F730A3}"/>
                </a:ext>
              </a:extLst>
            </p:cNvPr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1D113C5E-B559-4C78-BF9C-CBA53C6FA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EF46EF4F-0A28-4D96-925E-D625027E0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140ABC9A-3952-4ED9-9698-7A149F24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id="{48D790DA-D6F4-4715-952B-EE0D5B7D6143}"/>
                </a:ext>
              </a:extLst>
            </p:cNvPr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0491D42A-F847-4B8F-A89C-0FE6AFD33D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>
            <a:extLst>
              <a:ext uri="{FF2B5EF4-FFF2-40B4-BE49-F238E27FC236}">
                <a16:creationId xmlns:a16="http://schemas.microsoft.com/office/drawing/2014/main" id="{1DF62705-B7E4-48DE-B118-C6B54E15A741}"/>
              </a:ext>
            </a:extLst>
          </p:cNvPr>
          <p:cNvGrpSpPr>
            <a:grpSpLocks/>
          </p:cNvGrpSpPr>
          <p:nvPr/>
        </p:nvGrpSpPr>
        <p:grpSpPr bwMode="auto">
          <a:xfrm>
            <a:off x="7085013" y="3622675"/>
            <a:ext cx="411162" cy="220663"/>
            <a:chOff x="2213011" y="6015083"/>
            <a:chExt cx="745177" cy="407107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601C1FA6-8812-45D2-BA1B-C882ACCFEF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2564BDEB-08AC-4E4C-B5A4-3852B844D301}"/>
                </a:ext>
              </a:extLst>
            </p:cNvPr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E11BC13-ADCB-4E8C-B60B-F14FB6EB78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1106A6A8-83BE-43E7-AFF3-879A3C8EABEF}"/>
                </a:ext>
              </a:extLst>
            </p:cNvPr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50ABF207-0FB3-45BD-A9BE-F6967C66A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7464547D-BEDC-4186-AC2A-25E2D4ABD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08716597-2460-4457-AAF7-27725725C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3D0D9858-C6EE-428F-9DCD-C053F26B9678}"/>
                </a:ext>
              </a:extLst>
            </p:cNvPr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08DBF219-8BB1-4617-996F-7E44928A5E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>
            <a:extLst>
              <a:ext uri="{FF2B5EF4-FFF2-40B4-BE49-F238E27FC236}">
                <a16:creationId xmlns:a16="http://schemas.microsoft.com/office/drawing/2014/main" id="{A020DA57-6818-40D3-8224-A2FDCFF12390}"/>
              </a:ext>
            </a:extLst>
          </p:cNvPr>
          <p:cNvGrpSpPr>
            <a:grpSpLocks/>
          </p:cNvGrpSpPr>
          <p:nvPr/>
        </p:nvGrpSpPr>
        <p:grpSpPr bwMode="auto">
          <a:xfrm>
            <a:off x="7753350" y="3636963"/>
            <a:ext cx="411163" cy="220662"/>
            <a:chOff x="2213011" y="6015083"/>
            <a:chExt cx="745177" cy="407107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53DFCF82-61E8-4D7E-9601-866A81076C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C571A7A0-651D-4E5E-B0F3-52E197D9EEA3}"/>
                </a:ext>
              </a:extLst>
            </p:cNvPr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043BE2BE-A4FC-432A-A8ED-6B9F4D96DFA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D975840-A3A5-4058-8CD4-7BBAD18FB389}"/>
                </a:ext>
              </a:extLst>
            </p:cNvPr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582B0D85-9E55-4FEC-8456-515FEE969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6AAF262A-B259-43C6-BCC7-94431472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0F6FAD2E-D166-4B62-B548-63C1DDB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6490DC3A-BF2B-49C8-AAB8-412A16161B3D}"/>
                </a:ext>
              </a:extLst>
            </p:cNvPr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4A50BD18-5494-4B1B-8E2F-4DA18BBEB6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>
            <a:extLst>
              <a:ext uri="{FF2B5EF4-FFF2-40B4-BE49-F238E27FC236}">
                <a16:creationId xmlns:a16="http://schemas.microsoft.com/office/drawing/2014/main" id="{B78649BD-7CD3-4DCD-ADA8-789E8DD06F32}"/>
              </a:ext>
            </a:extLst>
          </p:cNvPr>
          <p:cNvGrpSpPr>
            <a:grpSpLocks/>
          </p:cNvGrpSpPr>
          <p:nvPr/>
        </p:nvGrpSpPr>
        <p:grpSpPr bwMode="auto">
          <a:xfrm>
            <a:off x="7454900" y="3903663"/>
            <a:ext cx="411163" cy="222250"/>
            <a:chOff x="2213011" y="6015083"/>
            <a:chExt cx="745177" cy="407107"/>
          </a:xfrm>
        </p:grpSpPr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8A2AFFB1-25EA-490D-B873-C168616A22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A96E534C-2BC2-493D-BC07-4496F17FF33C}"/>
                </a:ext>
              </a:extLst>
            </p:cNvPr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86032120-5731-4F2A-9231-1C163E5750D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40F05015-59DD-472E-B446-25FFC28F64C2}"/>
                </a:ext>
              </a:extLst>
            </p:cNvPr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6BF1AF20-5F63-4AE8-B1D0-E17B2371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C71B78BB-1DE4-4682-97F3-525987D4D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33EBBED9-FDB1-4569-892E-7CAE80FDF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22452F3F-3EE9-438C-8303-DFF89F3AFDD7}"/>
                </a:ext>
              </a:extLst>
            </p:cNvPr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3BBB8606-5E09-4240-91AE-508F6CB779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>
            <a:extLst>
              <a:ext uri="{FF2B5EF4-FFF2-40B4-BE49-F238E27FC236}">
                <a16:creationId xmlns:a16="http://schemas.microsoft.com/office/drawing/2014/main" id="{D960C746-84C0-4378-8476-0E1F2A600B06}"/>
              </a:ext>
            </a:extLst>
          </p:cNvPr>
          <p:cNvGrpSpPr>
            <a:grpSpLocks/>
          </p:cNvGrpSpPr>
          <p:nvPr/>
        </p:nvGrpSpPr>
        <p:grpSpPr bwMode="auto">
          <a:xfrm>
            <a:off x="6962775" y="4495800"/>
            <a:ext cx="627063" cy="276225"/>
            <a:chOff x="4786435" y="6027638"/>
            <a:chExt cx="748703" cy="417782"/>
          </a:xfrm>
        </p:grpSpPr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D799D78E-FFC5-4B2C-A3DA-2518841969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322693E3-4512-489A-BA56-4DCB81F0500C}"/>
                </a:ext>
              </a:extLst>
            </p:cNvPr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323124F7-C29C-4486-8656-74D9ACDA6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ED8A19A6-C514-44C4-8890-2C7D7567480D}"/>
                </a:ext>
              </a:extLst>
            </p:cNvPr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047AA74-6742-40A2-A12B-59135FBCA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285F53AC-7160-487E-A1D9-497C3873F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2CA958D7-ED82-4912-8437-201BF719E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55D89B29-EFAC-41C3-B465-7E18E2CA56E3}"/>
                </a:ext>
              </a:extLst>
            </p:cNvPr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E7409FD5-AF46-425D-9FA9-CAAE376940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>
            <a:extLst>
              <a:ext uri="{FF2B5EF4-FFF2-40B4-BE49-F238E27FC236}">
                <a16:creationId xmlns:a16="http://schemas.microsoft.com/office/drawing/2014/main" id="{E3334E8B-11B1-4916-BDC0-C73DCC3161E4}"/>
              </a:ext>
            </a:extLst>
          </p:cNvPr>
          <p:cNvGrpSpPr>
            <a:grpSpLocks/>
          </p:cNvGrpSpPr>
          <p:nvPr/>
        </p:nvGrpSpPr>
        <p:grpSpPr bwMode="auto">
          <a:xfrm>
            <a:off x="7581900" y="4792663"/>
            <a:ext cx="627063" cy="276225"/>
            <a:chOff x="4786435" y="6027638"/>
            <a:chExt cx="748703" cy="417782"/>
          </a:xfrm>
        </p:grpSpPr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3C2E978A-39DA-4CD4-B763-BD973E1B95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2AB16732-55A3-40FC-BBE1-CBEF70127F8B}"/>
                </a:ext>
              </a:extLst>
            </p:cNvPr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EE6C80C1-BC30-4858-88ED-353FD61CF2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54C8E9D8-24D2-44E6-8BB0-D42F043583E5}"/>
                </a:ext>
              </a:extLst>
            </p:cNvPr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EBD24CB6-291B-4875-9313-33F47DB55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301FD15-C917-4141-9C4D-92725735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6185CE0C-EA0F-4A18-BE70-A6E124DA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23" name="Straight Connector 622">
              <a:extLst>
                <a:ext uri="{FF2B5EF4-FFF2-40B4-BE49-F238E27FC236}">
                  <a16:creationId xmlns:a16="http://schemas.microsoft.com/office/drawing/2014/main" id="{CDF2952A-AFE1-42E0-A8E6-F8A290076FE4}"/>
                </a:ext>
              </a:extLst>
            </p:cNvPr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B468E2FE-BC46-4B7A-AA76-1F081D03A3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>
            <a:extLst>
              <a:ext uri="{FF2B5EF4-FFF2-40B4-BE49-F238E27FC236}">
                <a16:creationId xmlns:a16="http://schemas.microsoft.com/office/drawing/2014/main" id="{2030CE22-7C42-48AA-BEDB-060E08C2D66E}"/>
              </a:ext>
            </a:extLst>
          </p:cNvPr>
          <p:cNvGrpSpPr>
            <a:grpSpLocks/>
          </p:cNvGrpSpPr>
          <p:nvPr/>
        </p:nvGrpSpPr>
        <p:grpSpPr bwMode="auto">
          <a:xfrm>
            <a:off x="6048375" y="3622675"/>
            <a:ext cx="442913" cy="219075"/>
            <a:chOff x="4786435" y="6027638"/>
            <a:chExt cx="748703" cy="417782"/>
          </a:xfrm>
        </p:grpSpPr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9C7F8034-11BA-4D0D-870F-A1A8D95553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FC38696-1FD3-4839-B9B6-B2A8F52F5445}"/>
                </a:ext>
              </a:extLst>
            </p:cNvPr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3D145AB5-6BB1-4E70-801B-6CABA95550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ABDD4595-73F7-48A7-8F62-F49BAAB778AB}"/>
                </a:ext>
              </a:extLst>
            </p:cNvPr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ECC7C139-F4A1-4F32-B8EB-EC8FEF5F8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10AB3DD8-7C2A-41A0-9926-4EDD5514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D110A1AB-9B92-4A2E-9F99-92153B121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48BCB650-ACEE-411F-843A-061DF8E5BF33}"/>
                </a:ext>
              </a:extLst>
            </p:cNvPr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E57E629A-6C73-45ED-8C99-3CDD5A03C8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>
            <a:extLst>
              <a:ext uri="{FF2B5EF4-FFF2-40B4-BE49-F238E27FC236}">
                <a16:creationId xmlns:a16="http://schemas.microsoft.com/office/drawing/2014/main" id="{CC6EC126-B826-4FAE-ADCF-44331DABA3A6}"/>
              </a:ext>
            </a:extLst>
          </p:cNvPr>
          <p:cNvGrpSpPr>
            <a:grpSpLocks/>
          </p:cNvGrpSpPr>
          <p:nvPr/>
        </p:nvGrpSpPr>
        <p:grpSpPr bwMode="auto">
          <a:xfrm>
            <a:off x="6350000" y="2482850"/>
            <a:ext cx="442913" cy="219075"/>
            <a:chOff x="4786435" y="6027638"/>
            <a:chExt cx="748703" cy="417782"/>
          </a:xfrm>
        </p:grpSpPr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F35AB399-810B-4460-9745-5DB9EAC5C6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2B5F263F-6F3F-4199-9199-64AE98BF8F6B}"/>
                </a:ext>
              </a:extLst>
            </p:cNvPr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B67CFAB9-2D37-46B1-AFEA-49457AFDC1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B548943E-2C72-4D2E-82F3-149D09E80AF5}"/>
                </a:ext>
              </a:extLst>
            </p:cNvPr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EC39EEF2-13AF-4C13-AF4C-2D975EFF7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E5199DC-3FE0-4F31-89FB-D81503F71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47DF2A6B-3398-495B-9A50-97BD2072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945879A3-0DAC-47CE-BB19-5697AE860D3A}"/>
                </a:ext>
              </a:extLst>
            </p:cNvPr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E3A8EC38-FD7E-4966-8080-921575A944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Footer Placeholder 2">
            <a:extLst>
              <a:ext uri="{FF2B5EF4-FFF2-40B4-BE49-F238E27FC236}">
                <a16:creationId xmlns:a16="http://schemas.microsoft.com/office/drawing/2014/main" id="{0229CE9E-0EE8-4378-AE7F-63C71724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9394" name="Picture 48" descr="underline_base">
            <a:extLst>
              <a:ext uri="{FF2B5EF4-FFF2-40B4-BE49-F238E27FC236}">
                <a16:creationId xmlns:a16="http://schemas.microsoft.com/office/drawing/2014/main" id="{A5C7FF56-BC8F-47BC-97D2-A968339AE87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>
            <a:extLst>
              <a:ext uri="{FF2B5EF4-FFF2-40B4-BE49-F238E27FC236}">
                <a16:creationId xmlns:a16="http://schemas.microsoft.com/office/drawing/2014/main" id="{E6F16837-6845-4097-9E03-412A3FE531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altLang="en-US" sz="4000"/>
              <a:t>Packet-switching: store-and-forward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A4C936C7-9DAB-479D-89F8-52F88B3B5D1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/>
              <a:t>takes </a:t>
            </a:r>
            <a:r>
              <a:rPr lang="en-US" altLang="en-US" sz="2400" i="1"/>
              <a:t>L</a:t>
            </a:r>
            <a:r>
              <a:rPr lang="en-US" altLang="en-US" sz="2400"/>
              <a:t>/</a:t>
            </a:r>
            <a:r>
              <a:rPr lang="en-US" altLang="en-US" sz="2400" i="1"/>
              <a:t>R</a:t>
            </a:r>
            <a:r>
              <a:rPr lang="en-US" altLang="en-US" sz="2400"/>
              <a:t> seconds to transmit (push out) </a:t>
            </a:r>
            <a:r>
              <a:rPr lang="en-US" altLang="en-US" sz="2400" i="1"/>
              <a:t>L</a:t>
            </a:r>
            <a:r>
              <a:rPr lang="en-US" altLang="en-US" sz="2400"/>
              <a:t>-bit packet into link at </a:t>
            </a:r>
            <a:r>
              <a:rPr lang="en-US" altLang="en-US" sz="2400" i="1"/>
              <a:t>R</a:t>
            </a:r>
            <a:r>
              <a:rPr lang="en-US" altLang="en-US" sz="2400"/>
              <a:t> bps</a:t>
            </a:r>
          </a:p>
          <a:p>
            <a:pPr marL="287338" indent="-287338" eaLnBrk="1" hangingPunct="1"/>
            <a:r>
              <a:rPr lang="en-US" altLang="en-US" sz="2400" i="1">
                <a:solidFill>
                  <a:srgbClr val="CC0000"/>
                </a:solidFill>
              </a:rPr>
              <a:t>store and forward:</a:t>
            </a:r>
            <a:r>
              <a:rPr lang="en-US" altLang="en-US" sz="2400" i="1">
                <a:solidFill>
                  <a:srgbClr val="FF0000"/>
                </a:solidFill>
              </a:rPr>
              <a:t> </a:t>
            </a:r>
            <a:r>
              <a:rPr lang="en-US" altLang="en-US" sz="2400"/>
              <a:t>entire packet must  arrive at router before it can be transmitted on next link</a:t>
            </a:r>
          </a:p>
        </p:txBody>
      </p:sp>
      <p:sp>
        <p:nvSpPr>
          <p:cNvPr id="72709" name="Rectangle 4">
            <a:extLst>
              <a:ext uri="{FF2B5EF4-FFF2-40B4-BE49-F238E27FC236}">
                <a16:creationId xmlns:a16="http://schemas.microsoft.com/office/drawing/2014/main" id="{68379C6D-36F4-4C1F-B8EF-31D57637D65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99"/>
                </a:solidFill>
                <a:ea typeface="ＭＳ Ｐゴシック" charset="0"/>
              </a:rPr>
              <a:t>one-hop numerical example: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L</a:t>
            </a:r>
            <a:r>
              <a:rPr lang="en-US" sz="2400" dirty="0">
                <a:ea typeface="ＭＳ Ｐゴシック" charset="0"/>
              </a:rPr>
              <a:t> = 7.5 Mbits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R</a:t>
            </a:r>
            <a:r>
              <a:rPr lang="en-US" sz="2400" dirty="0">
                <a:ea typeface="ＭＳ Ｐゴシック" charset="0"/>
              </a:rPr>
              <a:t> = 1.5 Mbps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one-hop transmission delay = 5 sec</a:t>
            </a:r>
          </a:p>
        </p:txBody>
      </p:sp>
      <p:sp>
        <p:nvSpPr>
          <p:cNvPr id="59398" name="AutoShape 42">
            <a:extLst>
              <a:ext uri="{FF2B5EF4-FFF2-40B4-BE49-F238E27FC236}">
                <a16:creationId xmlns:a16="http://schemas.microsoft.com/office/drawing/2014/main" id="{AAFD9BAB-6F46-449F-BC26-0CB77BF65873}"/>
              </a:ext>
            </a:extLst>
          </p:cNvPr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9" name="Text Box 43">
            <a:extLst>
              <a:ext uri="{FF2B5EF4-FFF2-40B4-BE49-F238E27FC236}">
                <a16:creationId xmlns:a16="http://schemas.microsoft.com/office/drawing/2014/main" id="{639D4A06-1366-4DC9-9904-F4EC05633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Gill Sans MT" panose="020B0502020104020203" pitchFamily="34" charset="0"/>
              </a:rPr>
              <a:t>more on delay shortly …</a:t>
            </a:r>
          </a:p>
        </p:txBody>
      </p:sp>
      <p:sp>
        <p:nvSpPr>
          <p:cNvPr id="59400" name="Slide Number Placeholder 3">
            <a:extLst>
              <a:ext uri="{FF2B5EF4-FFF2-40B4-BE49-F238E27FC236}">
                <a16:creationId xmlns:a16="http://schemas.microsoft.com/office/drawing/2014/main" id="{120D4185-1388-4FEE-A6D0-2B204B9C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4AE0307A-0723-4F5D-8902-4A90743A2706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59B61-0264-4C14-BBD9-7B5E6F80AC1A}"/>
              </a:ext>
            </a:extLst>
          </p:cNvPr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59402" name="Group 41">
            <a:extLst>
              <a:ext uri="{FF2B5EF4-FFF2-40B4-BE49-F238E27FC236}">
                <a16:creationId xmlns:a16="http://schemas.microsoft.com/office/drawing/2014/main" id="{096FF729-492D-4BBB-82CC-72FFBC3873E9}"/>
              </a:ext>
            </a:extLst>
          </p:cNvPr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>
              <a:extLst>
                <a:ext uri="{FF2B5EF4-FFF2-40B4-BE49-F238E27FC236}">
                  <a16:creationId xmlns:a16="http://schemas.microsoft.com/office/drawing/2014/main" id="{2B8F671F-5B43-4D94-B40B-4DEF4110F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0EDF5AB-3AE7-4972-82AE-15569F6AA296}"/>
                </a:ext>
              </a:extLst>
            </p:cNvPr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cxnSp>
        <p:nvCxnSpPr>
          <p:cNvPr id="59403" name="Straight Connector 42">
            <a:extLst>
              <a:ext uri="{FF2B5EF4-FFF2-40B4-BE49-F238E27FC236}">
                <a16:creationId xmlns:a16="http://schemas.microsoft.com/office/drawing/2014/main" id="{85CBCD5A-5C8E-4EC9-BC20-C0F1C19EED9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>
            <a:extLst>
              <a:ext uri="{FF2B5EF4-FFF2-40B4-BE49-F238E27FC236}">
                <a16:creationId xmlns:a16="http://schemas.microsoft.com/office/drawing/2014/main" id="{25CEC98C-0DBF-4CD5-B889-DAD037C22937}"/>
              </a:ext>
            </a:extLst>
          </p:cNvPr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59456" name="Group 92">
              <a:extLst>
                <a:ext uri="{FF2B5EF4-FFF2-40B4-BE49-F238E27FC236}">
                  <a16:creationId xmlns:a16="http://schemas.microsoft.com/office/drawing/2014/main" id="{5FCF1C2C-9769-473A-9F1A-F519F8DC81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>
                <a:extLst>
                  <a:ext uri="{FF2B5EF4-FFF2-40B4-BE49-F238E27FC236}">
                    <a16:creationId xmlns:a16="http://schemas.microsoft.com/office/drawing/2014/main" id="{31D2DF65-09C2-4BF1-8702-05C6B657A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>
                <a:extLst>
                  <a:ext uri="{FF2B5EF4-FFF2-40B4-BE49-F238E27FC236}">
                    <a16:creationId xmlns:a16="http://schemas.microsoft.com/office/drawing/2014/main" id="{3D86A560-E861-4197-9826-FC2E22575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9461" name="Rectangle 97">
                <a:extLst>
                  <a:ext uri="{FF2B5EF4-FFF2-40B4-BE49-F238E27FC236}">
                    <a16:creationId xmlns:a16="http://schemas.microsoft.com/office/drawing/2014/main" id="{EEB5375D-8BC4-444F-8A44-5272FB542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9462" name="Oval 98">
                <a:extLst>
                  <a:ext uri="{FF2B5EF4-FFF2-40B4-BE49-F238E27FC236}">
                    <a16:creationId xmlns:a16="http://schemas.microsoft.com/office/drawing/2014/main" id="{1E711D86-732C-45C2-BC2E-B5DE151BF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9457" name="Rectangle 93">
              <a:extLst>
                <a:ext uri="{FF2B5EF4-FFF2-40B4-BE49-F238E27FC236}">
                  <a16:creationId xmlns:a16="http://schemas.microsoft.com/office/drawing/2014/main" id="{BC9C3040-F591-4D8E-9D71-CB67272CC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458" name="Rectangle 94">
              <a:extLst>
                <a:ext uri="{FF2B5EF4-FFF2-40B4-BE49-F238E27FC236}">
                  <a16:creationId xmlns:a16="http://schemas.microsoft.com/office/drawing/2014/main" id="{F0876CFF-B14F-47FF-A380-B98EB4370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9405" name="Group 44">
            <a:extLst>
              <a:ext uri="{FF2B5EF4-FFF2-40B4-BE49-F238E27FC236}">
                <a16:creationId xmlns:a16="http://schemas.microsoft.com/office/drawing/2014/main" id="{430436CA-562D-4921-9613-17E5FD1CAEC0}"/>
              </a:ext>
            </a:extLst>
          </p:cNvPr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>
              <a:extLst>
                <a:ext uri="{FF2B5EF4-FFF2-40B4-BE49-F238E27FC236}">
                  <a16:creationId xmlns:a16="http://schemas.microsoft.com/office/drawing/2014/main" id="{24C027BF-C1E1-49AD-BDB6-E211FC3C1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>
              <a:extLst>
                <a:ext uri="{FF2B5EF4-FFF2-40B4-BE49-F238E27FC236}">
                  <a16:creationId xmlns:a16="http://schemas.microsoft.com/office/drawing/2014/main" id="{9562864E-7A16-4B90-973F-08AD2F707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455" name="Rectangle 91">
              <a:extLst>
                <a:ext uri="{FF2B5EF4-FFF2-40B4-BE49-F238E27FC236}">
                  <a16:creationId xmlns:a16="http://schemas.microsoft.com/office/drawing/2014/main" id="{F26D0345-74C6-4C1D-B35A-8C4123D41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9406" name="Group 45">
            <a:extLst>
              <a:ext uri="{FF2B5EF4-FFF2-40B4-BE49-F238E27FC236}">
                <a16:creationId xmlns:a16="http://schemas.microsoft.com/office/drawing/2014/main" id="{3CC80E29-E102-473A-B72A-AB813794C755}"/>
              </a:ext>
            </a:extLst>
          </p:cNvPr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>
              <a:extLst>
                <a:ext uri="{FF2B5EF4-FFF2-40B4-BE49-F238E27FC236}">
                  <a16:creationId xmlns:a16="http://schemas.microsoft.com/office/drawing/2014/main" id="{CFCED90B-FE71-4891-87AE-133BCF12F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8DC5130-B3B2-4560-87E1-878B787C60AE}"/>
                </a:ext>
              </a:extLst>
            </p:cNvPr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9B2E1EF-4C46-462A-BB12-A5333CB93509}"/>
              </a:ext>
            </a:extLst>
          </p:cNvPr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59408" name="Straight Connector 47">
            <a:extLst>
              <a:ext uri="{FF2B5EF4-FFF2-40B4-BE49-F238E27FC236}">
                <a16:creationId xmlns:a16="http://schemas.microsoft.com/office/drawing/2014/main" id="{4CE4B43A-C924-48F7-B981-DA54805061A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>
            <a:extLst>
              <a:ext uri="{FF2B5EF4-FFF2-40B4-BE49-F238E27FC236}">
                <a16:creationId xmlns:a16="http://schemas.microsoft.com/office/drawing/2014/main" id="{FA80D2F2-B37D-4EA9-9442-DED491DADBD8}"/>
              </a:ext>
            </a:extLst>
          </p:cNvPr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>
              <a:extLst>
                <a:ext uri="{FF2B5EF4-FFF2-40B4-BE49-F238E27FC236}">
                  <a16:creationId xmlns:a16="http://schemas.microsoft.com/office/drawing/2014/main" id="{12FBD348-9E77-4A1B-B8CC-F333205E0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>
              <a:extLst>
                <a:ext uri="{FF2B5EF4-FFF2-40B4-BE49-F238E27FC236}">
                  <a16:creationId xmlns:a16="http://schemas.microsoft.com/office/drawing/2014/main" id="{37AEBFD6-7D06-4B51-844A-99DDA1CC32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AC79F03-9B0B-49C3-8258-1620101392A7}"/>
              </a:ext>
            </a:extLst>
          </p:cNvPr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59411" name="TextBox 52">
            <a:extLst>
              <a:ext uri="{FF2B5EF4-FFF2-40B4-BE49-F238E27FC236}">
                <a16:creationId xmlns:a16="http://schemas.microsoft.com/office/drawing/2014/main" id="{A9EE141D-3F73-4860-BBD5-7132ABA8B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59412" name="TextBox 53">
            <a:extLst>
              <a:ext uri="{FF2B5EF4-FFF2-40B4-BE49-F238E27FC236}">
                <a16:creationId xmlns:a16="http://schemas.microsoft.com/office/drawing/2014/main" id="{4257D293-249D-42F9-8C78-259737B3A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59413" name="TextBox 54">
            <a:extLst>
              <a:ext uri="{FF2B5EF4-FFF2-40B4-BE49-F238E27FC236}">
                <a16:creationId xmlns:a16="http://schemas.microsoft.com/office/drawing/2014/main" id="{E06B4BAE-820D-4840-B3FD-351C76ED6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</a:p>
        </p:txBody>
      </p:sp>
      <p:grpSp>
        <p:nvGrpSpPr>
          <p:cNvPr id="59414" name="Group 55">
            <a:extLst>
              <a:ext uri="{FF2B5EF4-FFF2-40B4-BE49-F238E27FC236}">
                <a16:creationId xmlns:a16="http://schemas.microsoft.com/office/drawing/2014/main" id="{67FFC059-E1C6-4323-B7AA-5FB1C063CCE6}"/>
              </a:ext>
            </a:extLst>
          </p:cNvPr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59418" name="Group 56">
              <a:extLst>
                <a:ext uri="{FF2B5EF4-FFF2-40B4-BE49-F238E27FC236}">
                  <a16:creationId xmlns:a16="http://schemas.microsoft.com/office/drawing/2014/main" id="{130C0535-8C3A-402B-82C1-99D07E297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>
                <a:extLst>
                  <a:ext uri="{FF2B5EF4-FFF2-40B4-BE49-F238E27FC236}">
                    <a16:creationId xmlns:a16="http://schemas.microsoft.com/office/drawing/2014/main" id="{30D91AEF-5FF2-4B63-9CA4-3F3B25E70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B02CBF9A-7BE7-4EF7-B583-7FD4E5F05371}"/>
                  </a:ext>
                </a:extLst>
              </p:cNvPr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F031B1B6-D308-4B35-BE57-C7BE51B1CC8E}"/>
                  </a:ext>
                </a:extLst>
              </p:cNvPr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D4A2C6A4-2F53-4953-8373-000982AC7C09}"/>
                  </a:ext>
                </a:extLst>
              </p:cNvPr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59443" name="Straight Connector 81">
                <a:extLst>
                  <a:ext uri="{FF2B5EF4-FFF2-40B4-BE49-F238E27FC236}">
                    <a16:creationId xmlns:a16="http://schemas.microsoft.com/office/drawing/2014/main" id="{9169C51C-0850-42D0-BA9C-CA475E6379A0}"/>
                  </a:ext>
                </a:extLst>
              </p:cNvPr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>
                <a:extLst>
                  <a:ext uri="{FF2B5EF4-FFF2-40B4-BE49-F238E27FC236}">
                    <a16:creationId xmlns:a16="http://schemas.microsoft.com/office/drawing/2014/main" id="{93FBA65F-9CEF-4E88-B104-49E37D8994B4}"/>
                  </a:ext>
                </a:extLst>
              </p:cNvPr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>
                <a:extLst>
                  <a:ext uri="{FF2B5EF4-FFF2-40B4-BE49-F238E27FC236}">
                    <a16:creationId xmlns:a16="http://schemas.microsoft.com/office/drawing/2014/main" id="{33D201E3-B869-4A0B-89EB-9F39A93AE8B0}"/>
                  </a:ext>
                </a:extLst>
              </p:cNvPr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>
                <a:extLst>
                  <a:ext uri="{FF2B5EF4-FFF2-40B4-BE49-F238E27FC236}">
                    <a16:creationId xmlns:a16="http://schemas.microsoft.com/office/drawing/2014/main" id="{3BA981D9-8491-43E8-A800-E2977F66811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>
              <a:extLst>
                <a:ext uri="{FF2B5EF4-FFF2-40B4-BE49-F238E27FC236}">
                  <a16:creationId xmlns:a16="http://schemas.microsoft.com/office/drawing/2014/main" id="{FBCBCC3F-990B-44C7-AD0E-2B12A61A0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BB6331E-BE54-444B-94A1-C7829503CAA0}"/>
                  </a:ext>
                </a:extLst>
              </p:cNvPr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1E6571FB-0E22-436B-B0A7-CC107D748164}"/>
                  </a:ext>
                </a:extLst>
              </p:cNvPr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33" name="Rectangle 71">
                <a:extLst>
                  <a:ext uri="{FF2B5EF4-FFF2-40B4-BE49-F238E27FC236}">
                    <a16:creationId xmlns:a16="http://schemas.microsoft.com/office/drawing/2014/main" id="{5CE12C53-3BB8-4040-85E2-FB7AFFC18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76E6E29F-DE50-4C1C-B518-8BC4A9BBD35F}"/>
                  </a:ext>
                </a:extLst>
              </p:cNvPr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59435" name="Straight Connector 73">
                <a:extLst>
                  <a:ext uri="{FF2B5EF4-FFF2-40B4-BE49-F238E27FC236}">
                    <a16:creationId xmlns:a16="http://schemas.microsoft.com/office/drawing/2014/main" id="{4F99DE38-E15B-4D00-B13C-8EF9FBB2FB64}"/>
                  </a:ext>
                </a:extLst>
              </p:cNvPr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>
                <a:extLst>
                  <a:ext uri="{FF2B5EF4-FFF2-40B4-BE49-F238E27FC236}">
                    <a16:creationId xmlns:a16="http://schemas.microsoft.com/office/drawing/2014/main" id="{B2020E5F-26B6-4C95-B7E0-0F8BAE2F9963}"/>
                  </a:ext>
                </a:extLst>
              </p:cNvPr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>
                <a:extLst>
                  <a:ext uri="{FF2B5EF4-FFF2-40B4-BE49-F238E27FC236}">
                    <a16:creationId xmlns:a16="http://schemas.microsoft.com/office/drawing/2014/main" id="{B98D3292-A700-4D83-AFAF-34532C2EEA52}"/>
                  </a:ext>
                </a:extLst>
              </p:cNvPr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>
                <a:extLst>
                  <a:ext uri="{FF2B5EF4-FFF2-40B4-BE49-F238E27FC236}">
                    <a16:creationId xmlns:a16="http://schemas.microsoft.com/office/drawing/2014/main" id="{EECAC5CC-D471-41C9-B2A4-17D53AE3F16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>
              <a:extLst>
                <a:ext uri="{FF2B5EF4-FFF2-40B4-BE49-F238E27FC236}">
                  <a16:creationId xmlns:a16="http://schemas.microsoft.com/office/drawing/2014/main" id="{D196794B-B734-4CFD-8D4E-24A73E48E9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292F4F99-9E4B-4CDE-8715-1A383F6D3FEB}"/>
                  </a:ext>
                </a:extLst>
              </p:cNvPr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EE65464C-563D-4666-85CD-95E112324E5B}"/>
                  </a:ext>
                </a:extLst>
              </p:cNvPr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30" name="Rectangle 68">
                <a:extLst>
                  <a:ext uri="{FF2B5EF4-FFF2-40B4-BE49-F238E27FC236}">
                    <a16:creationId xmlns:a16="http://schemas.microsoft.com/office/drawing/2014/main" id="{483EA5EE-17BE-4C91-B430-1EFD45CC9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9421" name="Rectangle 59">
              <a:extLst>
                <a:ext uri="{FF2B5EF4-FFF2-40B4-BE49-F238E27FC236}">
                  <a16:creationId xmlns:a16="http://schemas.microsoft.com/office/drawing/2014/main" id="{08131BBC-11E1-4F05-A7B2-703CCAD45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422" name="Right Arrow 60">
              <a:extLst>
                <a:ext uri="{FF2B5EF4-FFF2-40B4-BE49-F238E27FC236}">
                  <a16:creationId xmlns:a16="http://schemas.microsoft.com/office/drawing/2014/main" id="{67B9CD85-4FC3-4C8E-9369-D5E736516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9423" name="Group 61">
              <a:extLst>
                <a:ext uri="{FF2B5EF4-FFF2-40B4-BE49-F238E27FC236}">
                  <a16:creationId xmlns:a16="http://schemas.microsoft.com/office/drawing/2014/main" id="{56F07A89-DA83-4806-B5D0-240BE34BD3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69C3994-390D-4171-9E3B-FF8C7473ADA0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EE7F71EA-F5B3-42C4-8A97-E6DB77682A6D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27" name="Rectangle 65">
                <a:extLst>
                  <a:ext uri="{FF2B5EF4-FFF2-40B4-BE49-F238E27FC236}">
                    <a16:creationId xmlns:a16="http://schemas.microsoft.com/office/drawing/2014/main" id="{AA615CEB-91A7-4843-997B-317FDACBE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9424" name="Right Arrow 62">
              <a:extLst>
                <a:ext uri="{FF2B5EF4-FFF2-40B4-BE49-F238E27FC236}">
                  <a16:creationId xmlns:a16="http://schemas.microsoft.com/office/drawing/2014/main" id="{5DA1E169-E8CE-46B6-B60A-55A72EB703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0EEDA388-CB30-4AC7-AC5A-E85C1862E30F}"/>
              </a:ext>
            </a:extLst>
          </p:cNvPr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2973EF0-065C-44CD-97BC-FAB00215352F}"/>
              </a:ext>
            </a:extLst>
          </p:cNvPr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59417" name="Rectangle 3">
            <a:extLst>
              <a:ext uri="{FF2B5EF4-FFF2-40B4-BE49-F238E27FC236}">
                <a16:creationId xmlns:a16="http://schemas.microsoft.com/office/drawing/2014/main" id="{675C63C2-7541-4DDF-98BC-59A1B578A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end-end delay = 2</a:t>
            </a:r>
            <a:r>
              <a:rPr lang="en-US" altLang="en-US" i="1">
                <a:latin typeface="Gill Sans MT" panose="020B0502020104020203" pitchFamily="34" charset="0"/>
              </a:rPr>
              <a:t>L</a:t>
            </a:r>
            <a:r>
              <a:rPr lang="en-US" altLang="en-US">
                <a:latin typeface="Gill Sans MT" panose="020B0502020104020203" pitchFamily="34" charset="0"/>
              </a:rPr>
              <a:t>/</a:t>
            </a:r>
            <a:r>
              <a:rPr lang="en-US" altLang="en-US" i="1">
                <a:latin typeface="Gill Sans MT" panose="020B0502020104020203" pitchFamily="34" charset="0"/>
              </a:rPr>
              <a:t>R</a:t>
            </a:r>
            <a:r>
              <a:rPr lang="en-US" altLang="en-US">
                <a:latin typeface="Gill Sans MT" panose="020B0502020104020203" pitchFamily="34" charset="0"/>
              </a:rPr>
              <a:t> (assuming zero propagation delay)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>
            <a:extLst>
              <a:ext uri="{FF2B5EF4-FFF2-40B4-BE49-F238E27FC236}">
                <a16:creationId xmlns:a16="http://schemas.microsoft.com/office/drawing/2014/main" id="{B9F92239-E7D3-4378-BD40-5E819FFF0EA5}"/>
              </a:ext>
            </a:extLst>
          </p:cNvPr>
          <p:cNvGrpSpPr>
            <a:grpSpLocks/>
          </p:cNvGrpSpPr>
          <p:nvPr/>
        </p:nvGrpSpPr>
        <p:grpSpPr bwMode="auto">
          <a:xfrm>
            <a:off x="2266950" y="2079625"/>
            <a:ext cx="1173163" cy="534988"/>
            <a:chOff x="1871277" y="1576300"/>
            <a:chExt cx="1128371" cy="43786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720C23B-9F26-468B-8ABE-1421E8649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5CA10A6-BB50-4236-AE63-D36007C394AB}"/>
                </a:ext>
              </a:extLst>
            </p:cNvPr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D169FFC-D58C-483B-880F-C5915C7639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AA2B03F-FEBC-4B96-A1D4-FC9D389C2F4C}"/>
                </a:ext>
              </a:extLst>
            </p:cNvPr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E34518F-4FFA-45BB-8536-A964D2E89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76E48E6-0C32-4A2F-991D-479DEFB37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8F72CBA-9CCA-4A42-A59C-280F12C0F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3DA28C7-4245-4D4C-97F4-ADC50ABE87C2}"/>
                </a:ext>
              </a:extLst>
            </p:cNvPr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48BEA0-2F5C-455F-9C04-8022787782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>
            <a:extLst>
              <a:ext uri="{FF2B5EF4-FFF2-40B4-BE49-F238E27FC236}">
                <a16:creationId xmlns:a16="http://schemas.microsoft.com/office/drawing/2014/main" id="{4DD4B83E-F72B-4F36-B4F9-C618B4A652D3}"/>
              </a:ext>
            </a:extLst>
          </p:cNvPr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>
              <a:extLst>
                <a:ext uri="{FF2B5EF4-FFF2-40B4-BE49-F238E27FC236}">
                  <a16:creationId xmlns:a16="http://schemas.microsoft.com/office/drawing/2014/main" id="{A71EE909-ABF6-4A26-AF41-141BF2DA0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>
              <a:extLst>
                <a:ext uri="{FF2B5EF4-FFF2-40B4-BE49-F238E27FC236}">
                  <a16:creationId xmlns:a16="http://schemas.microsoft.com/office/drawing/2014/main" id="{AAAD9DE4-A449-4EFD-81E3-AF91612AA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43" name="Footer Placeholder 2">
            <a:extLst>
              <a:ext uri="{FF2B5EF4-FFF2-40B4-BE49-F238E27FC236}">
                <a16:creationId xmlns:a16="http://schemas.microsoft.com/office/drawing/2014/main" id="{9E8EB4D0-1FB0-423F-A425-63CD5B25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4CAC8CDB-8C7D-4556-AA63-CBFE3DDECE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altLang="en-US" sz="3600"/>
              <a:t>Packet Switching: queueing delay, loss</a:t>
            </a:r>
            <a:endParaRPr lang="en-US" altLang="en-US" sz="4000"/>
          </a:p>
        </p:txBody>
      </p:sp>
      <p:sp>
        <p:nvSpPr>
          <p:cNvPr id="61445" name="Line 230">
            <a:extLst>
              <a:ext uri="{FF2B5EF4-FFF2-40B4-BE49-F238E27FC236}">
                <a16:creationId xmlns:a16="http://schemas.microsoft.com/office/drawing/2014/main" id="{FD714073-793C-464D-9BBA-99F04EE37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Line 276">
            <a:extLst>
              <a:ext uri="{FF2B5EF4-FFF2-40B4-BE49-F238E27FC236}">
                <a16:creationId xmlns:a16="http://schemas.microsoft.com/office/drawing/2014/main" id="{3CF8D196-B16E-4864-80A8-CCB7DA808C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Line 277">
            <a:extLst>
              <a:ext uri="{FF2B5EF4-FFF2-40B4-BE49-F238E27FC236}">
                <a16:creationId xmlns:a16="http://schemas.microsoft.com/office/drawing/2014/main" id="{75A7EBE7-1000-4F9D-B666-4EA5C37EAB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Line 278">
            <a:extLst>
              <a:ext uri="{FF2B5EF4-FFF2-40B4-BE49-F238E27FC236}">
                <a16:creationId xmlns:a16="http://schemas.microsoft.com/office/drawing/2014/main" id="{FC74BFCE-0CEE-433B-96F6-D9F10911F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Line 279">
            <a:extLst>
              <a:ext uri="{FF2B5EF4-FFF2-40B4-BE49-F238E27FC236}">
                <a16:creationId xmlns:a16="http://schemas.microsoft.com/office/drawing/2014/main" id="{31073DE5-0C41-4E85-984C-B354135D31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0" name="Line 280">
            <a:extLst>
              <a:ext uri="{FF2B5EF4-FFF2-40B4-BE49-F238E27FC236}">
                <a16:creationId xmlns:a16="http://schemas.microsoft.com/office/drawing/2014/main" id="{FAD3E0B1-E832-442A-BDB5-E16F695FA7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1" name="Rectangle 287">
            <a:extLst>
              <a:ext uri="{FF2B5EF4-FFF2-40B4-BE49-F238E27FC236}">
                <a16:creationId xmlns:a16="http://schemas.microsoft.com/office/drawing/2014/main" id="{2B48079F-E54C-4524-ACCD-7FE044961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2" name="Rectangle 288">
            <a:extLst>
              <a:ext uri="{FF2B5EF4-FFF2-40B4-BE49-F238E27FC236}">
                <a16:creationId xmlns:a16="http://schemas.microsoft.com/office/drawing/2014/main" id="{E0500C70-FAA6-4869-A8C9-D6C39CDF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3" name="Rectangle 289">
            <a:extLst>
              <a:ext uri="{FF2B5EF4-FFF2-40B4-BE49-F238E27FC236}">
                <a16:creationId xmlns:a16="http://schemas.microsoft.com/office/drawing/2014/main" id="{6F01B81D-3044-4266-9D57-08A46C91A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4" name="Rectangle 290">
            <a:extLst>
              <a:ext uri="{FF2B5EF4-FFF2-40B4-BE49-F238E27FC236}">
                <a16:creationId xmlns:a16="http://schemas.microsoft.com/office/drawing/2014/main" id="{657EB2B2-58C9-4DD7-A3AD-B1658C9C4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5" name="Rectangle 291">
            <a:extLst>
              <a:ext uri="{FF2B5EF4-FFF2-40B4-BE49-F238E27FC236}">
                <a16:creationId xmlns:a16="http://schemas.microsoft.com/office/drawing/2014/main" id="{31A2B664-AE7E-41A8-9DD6-9F536B763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6" name="Rectangle 292">
            <a:extLst>
              <a:ext uri="{FF2B5EF4-FFF2-40B4-BE49-F238E27FC236}">
                <a16:creationId xmlns:a16="http://schemas.microsoft.com/office/drawing/2014/main" id="{B1E2AB47-F05D-4424-A056-B1280EBCD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7" name="Rectangle 293">
            <a:extLst>
              <a:ext uri="{FF2B5EF4-FFF2-40B4-BE49-F238E27FC236}">
                <a16:creationId xmlns:a16="http://schemas.microsoft.com/office/drawing/2014/main" id="{F116DBF2-809F-4AFF-B941-D118E07AA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61458" name="Group 311">
            <a:extLst>
              <a:ext uri="{FF2B5EF4-FFF2-40B4-BE49-F238E27FC236}">
                <a16:creationId xmlns:a16="http://schemas.microsoft.com/office/drawing/2014/main" id="{6C640BDD-BBAB-47E1-A108-C65D482910AD}"/>
              </a:ext>
            </a:extLst>
          </p:cNvPr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61529" name="Rectangle 294">
              <a:extLst>
                <a:ext uri="{FF2B5EF4-FFF2-40B4-BE49-F238E27FC236}">
                  <a16:creationId xmlns:a16="http://schemas.microsoft.com/office/drawing/2014/main" id="{F7D5E742-D76C-4B5C-968A-DB1500AC3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0" name="Rectangle 295">
              <a:extLst>
                <a:ext uri="{FF2B5EF4-FFF2-40B4-BE49-F238E27FC236}">
                  <a16:creationId xmlns:a16="http://schemas.microsoft.com/office/drawing/2014/main" id="{6162D3F8-4F3B-49CE-AD71-8181CAC2A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1" name="Rectangle 296">
              <a:extLst>
                <a:ext uri="{FF2B5EF4-FFF2-40B4-BE49-F238E27FC236}">
                  <a16:creationId xmlns:a16="http://schemas.microsoft.com/office/drawing/2014/main" id="{39577461-5DF2-437F-BAA1-37718EE2D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2" name="Rectangle 297">
              <a:extLst>
                <a:ext uri="{FF2B5EF4-FFF2-40B4-BE49-F238E27FC236}">
                  <a16:creationId xmlns:a16="http://schemas.microsoft.com/office/drawing/2014/main" id="{861CFA8B-1642-4C52-954C-D11B7CF83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1459" name="Rectangle 298">
            <a:extLst>
              <a:ext uri="{FF2B5EF4-FFF2-40B4-BE49-F238E27FC236}">
                <a16:creationId xmlns:a16="http://schemas.microsoft.com/office/drawing/2014/main" id="{DB3145BC-AB94-4391-A783-84DEBA555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0" name="Rectangle 299">
            <a:extLst>
              <a:ext uri="{FF2B5EF4-FFF2-40B4-BE49-F238E27FC236}">
                <a16:creationId xmlns:a16="http://schemas.microsoft.com/office/drawing/2014/main" id="{35490621-10C6-47A5-9A48-61B68555C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1" name="Line 300">
            <a:extLst>
              <a:ext uri="{FF2B5EF4-FFF2-40B4-BE49-F238E27FC236}">
                <a16:creationId xmlns:a16="http://schemas.microsoft.com/office/drawing/2014/main" id="{AD89ADDB-E512-4191-B316-DE4D8AFF0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2" name="Line 301">
            <a:extLst>
              <a:ext uri="{FF2B5EF4-FFF2-40B4-BE49-F238E27FC236}">
                <a16:creationId xmlns:a16="http://schemas.microsoft.com/office/drawing/2014/main" id="{7F188805-D238-4B41-9051-8E81EB1964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3" name="Line 302">
            <a:extLst>
              <a:ext uri="{FF2B5EF4-FFF2-40B4-BE49-F238E27FC236}">
                <a16:creationId xmlns:a16="http://schemas.microsoft.com/office/drawing/2014/main" id="{8210A594-572F-4709-BB5E-B769722DF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4" name="Text Box 303">
            <a:extLst>
              <a:ext uri="{FF2B5EF4-FFF2-40B4-BE49-F238E27FC236}">
                <a16:creationId xmlns:a16="http://schemas.microsoft.com/office/drawing/2014/main" id="{E1D015CE-CF7F-427E-BEF0-7CFC59C5B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61465" name="Text Box 304">
            <a:extLst>
              <a:ext uri="{FF2B5EF4-FFF2-40B4-BE49-F238E27FC236}">
                <a16:creationId xmlns:a16="http://schemas.microsoft.com/office/drawing/2014/main" id="{FD2DB728-A8FC-4450-8EC8-A3807E0FF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61466" name="Text Box 305">
            <a:extLst>
              <a:ext uri="{FF2B5EF4-FFF2-40B4-BE49-F238E27FC236}">
                <a16:creationId xmlns:a16="http://schemas.microsoft.com/office/drawing/2014/main" id="{46F8576C-1037-4928-A771-8181022C4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7" name="Text Box 308">
            <a:extLst>
              <a:ext uri="{FF2B5EF4-FFF2-40B4-BE49-F238E27FC236}">
                <a16:creationId xmlns:a16="http://schemas.microsoft.com/office/drawing/2014/main" id="{4D76EB2F-245D-455B-B162-BF9A822B4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/>
              <a:t>R</a:t>
            </a:r>
            <a:r>
              <a:rPr lang="en-US" altLang="en-US" sz="1800"/>
              <a:t> = 100 Mb/s</a:t>
            </a:r>
          </a:p>
        </p:txBody>
      </p:sp>
      <p:sp>
        <p:nvSpPr>
          <p:cNvPr id="61468" name="Text Box 309">
            <a:extLst>
              <a:ext uri="{FF2B5EF4-FFF2-40B4-BE49-F238E27FC236}">
                <a16:creationId xmlns:a16="http://schemas.microsoft.com/office/drawing/2014/main" id="{B9A49E57-50AF-4668-A195-F97345E57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/>
              <a:t>R</a:t>
            </a:r>
            <a:r>
              <a:rPr lang="en-US" altLang="en-US" sz="2000"/>
              <a:t> = 1.5 Mb/s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9" name="Text Box 310">
            <a:extLst>
              <a:ext uri="{FF2B5EF4-FFF2-40B4-BE49-F238E27FC236}">
                <a16:creationId xmlns:a16="http://schemas.microsoft.com/office/drawing/2014/main" id="{E022D317-C8AD-4137-9261-F85B2755D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0" name="Line 281">
            <a:extLst>
              <a:ext uri="{FF2B5EF4-FFF2-40B4-BE49-F238E27FC236}">
                <a16:creationId xmlns:a16="http://schemas.microsoft.com/office/drawing/2014/main" id="{672082A6-6F88-42CF-B4AC-8DF1E282C0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1" name="Line 283">
            <a:extLst>
              <a:ext uri="{FF2B5EF4-FFF2-40B4-BE49-F238E27FC236}">
                <a16:creationId xmlns:a16="http://schemas.microsoft.com/office/drawing/2014/main" id="{A67A3679-96EC-4F75-A09C-B4B650B6E4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2" name="Text Box 306">
            <a:extLst>
              <a:ext uri="{FF2B5EF4-FFF2-40B4-BE49-F238E27FC236}">
                <a16:creationId xmlns:a16="http://schemas.microsoft.com/office/drawing/2014/main" id="{A734B56B-9990-40C0-A24A-B6F22B20F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D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3" name="Text Box 307">
            <a:extLst>
              <a:ext uri="{FF2B5EF4-FFF2-40B4-BE49-F238E27FC236}">
                <a16:creationId xmlns:a16="http://schemas.microsoft.com/office/drawing/2014/main" id="{7DC74931-3D98-4EE0-9773-BEF98E674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E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4" name="Text Box 330">
            <a:extLst>
              <a:ext uri="{FF2B5EF4-FFF2-40B4-BE49-F238E27FC236}">
                <a16:creationId xmlns:a16="http://schemas.microsoft.com/office/drawing/2014/main" id="{7B77278B-F375-4141-8CE1-8377D0E4D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en-US" sz="1800"/>
              <a:t>waiting for output link</a:t>
            </a:r>
            <a:endParaRPr lang="en-US" altLang="en-US" sz="1800">
              <a:solidFill>
                <a:schemeClr val="accent1"/>
              </a:solidFill>
            </a:endParaRPr>
          </a:p>
        </p:txBody>
      </p:sp>
      <p:sp>
        <p:nvSpPr>
          <p:cNvPr id="61475" name="Line 332">
            <a:extLst>
              <a:ext uri="{FF2B5EF4-FFF2-40B4-BE49-F238E27FC236}">
                <a16:creationId xmlns:a16="http://schemas.microsoft.com/office/drawing/2014/main" id="{62E6E52B-CDC2-471C-B746-2290AE649C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76" name="Group 96">
            <a:extLst>
              <a:ext uri="{FF2B5EF4-FFF2-40B4-BE49-F238E27FC236}">
                <a16:creationId xmlns:a16="http://schemas.microsoft.com/office/drawing/2014/main" id="{CE23BC9D-2B3D-4917-AFB2-8B934524F7D0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>
              <a:extLst>
                <a:ext uri="{FF2B5EF4-FFF2-40B4-BE49-F238E27FC236}">
                  <a16:creationId xmlns:a16="http://schemas.microsoft.com/office/drawing/2014/main" id="{618FE096-65FB-4ED8-A059-DCF843D0E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>
              <a:extLst>
                <a:ext uri="{FF2B5EF4-FFF2-40B4-BE49-F238E27FC236}">
                  <a16:creationId xmlns:a16="http://schemas.microsoft.com/office/drawing/2014/main" id="{ED0C1883-1216-44A4-B48F-8ED8BC0014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7" name="Group 99">
            <a:extLst>
              <a:ext uri="{FF2B5EF4-FFF2-40B4-BE49-F238E27FC236}">
                <a16:creationId xmlns:a16="http://schemas.microsoft.com/office/drawing/2014/main" id="{1CB5E244-2748-400E-9594-E9686C284B6D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>
              <a:extLst>
                <a:ext uri="{FF2B5EF4-FFF2-40B4-BE49-F238E27FC236}">
                  <a16:creationId xmlns:a16="http://schemas.microsoft.com/office/drawing/2014/main" id="{3AC73A22-3F80-4DB3-80C0-A202951DA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>
              <a:extLst>
                <a:ext uri="{FF2B5EF4-FFF2-40B4-BE49-F238E27FC236}">
                  <a16:creationId xmlns:a16="http://schemas.microsoft.com/office/drawing/2014/main" id="{0F14E02B-1C06-46A4-8996-FFA7D6C91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8" name="Group 102">
            <a:extLst>
              <a:ext uri="{FF2B5EF4-FFF2-40B4-BE49-F238E27FC236}">
                <a16:creationId xmlns:a16="http://schemas.microsoft.com/office/drawing/2014/main" id="{61423FD2-464E-4CAD-8370-69B4167AB33D}"/>
              </a:ext>
            </a:extLst>
          </p:cNvPr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>
              <a:extLst>
                <a:ext uri="{FF2B5EF4-FFF2-40B4-BE49-F238E27FC236}">
                  <a16:creationId xmlns:a16="http://schemas.microsoft.com/office/drawing/2014/main" id="{1ED7F632-ED41-430D-A3F2-8407A179F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>
              <a:extLst>
                <a:ext uri="{FF2B5EF4-FFF2-40B4-BE49-F238E27FC236}">
                  <a16:creationId xmlns:a16="http://schemas.microsoft.com/office/drawing/2014/main" id="{01254462-4CBF-4B78-86D7-A2A30977CF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9" name="Group 108">
            <a:extLst>
              <a:ext uri="{FF2B5EF4-FFF2-40B4-BE49-F238E27FC236}">
                <a16:creationId xmlns:a16="http://schemas.microsoft.com/office/drawing/2014/main" id="{9BFCF93C-3DAA-409C-B304-6BA394DC23C9}"/>
              </a:ext>
            </a:extLst>
          </p:cNvPr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>
              <a:extLst>
                <a:ext uri="{FF2B5EF4-FFF2-40B4-BE49-F238E27FC236}">
                  <a16:creationId xmlns:a16="http://schemas.microsoft.com/office/drawing/2014/main" id="{901F6A14-F4E6-43C6-AC68-6415E07EA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>
              <a:extLst>
                <a:ext uri="{FF2B5EF4-FFF2-40B4-BE49-F238E27FC236}">
                  <a16:creationId xmlns:a16="http://schemas.microsoft.com/office/drawing/2014/main" id="{A30FD2D2-7941-4A63-AF3F-FC80E18C4B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80" name="Slide Number Placeholder 3">
            <a:extLst>
              <a:ext uri="{FF2B5EF4-FFF2-40B4-BE49-F238E27FC236}">
                <a16:creationId xmlns:a16="http://schemas.microsoft.com/office/drawing/2014/main" id="{9C7AC060-E373-4A64-9173-BDB55C01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5F4F822-9525-4D10-8E5B-A34E95EFFA5E}" type="slidenum">
              <a:rPr lang="en-US" altLang="en-US" sz="1200">
                <a:latin typeface="Tahoma" panose="020B0604030504040204" pitchFamily="34" charset="0"/>
              </a:rPr>
              <a:pPr/>
              <a:t>26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61481" name="Group 228">
            <a:extLst>
              <a:ext uri="{FF2B5EF4-FFF2-40B4-BE49-F238E27FC236}">
                <a16:creationId xmlns:a16="http://schemas.microsoft.com/office/drawing/2014/main" id="{B27854C8-3157-4B49-B40F-CAF53575A55D}"/>
              </a:ext>
            </a:extLst>
          </p:cNvPr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61513" name="Oval 407">
              <a:extLst>
                <a:ext uri="{FF2B5EF4-FFF2-40B4-BE49-F238E27FC236}">
                  <a16:creationId xmlns:a16="http://schemas.microsoft.com/office/drawing/2014/main" id="{AC9FAD07-8C7F-4FBE-9731-90550A65B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14" name="Rectangle 410">
              <a:extLst>
                <a:ext uri="{FF2B5EF4-FFF2-40B4-BE49-F238E27FC236}">
                  <a16:creationId xmlns:a16="http://schemas.microsoft.com/office/drawing/2014/main" id="{52F7150B-6224-4D30-8E0A-640470389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15" name="Oval 411">
              <a:extLst>
                <a:ext uri="{FF2B5EF4-FFF2-40B4-BE49-F238E27FC236}">
                  <a16:creationId xmlns:a16="http://schemas.microsoft.com/office/drawing/2014/main" id="{FEC0AABD-EB19-4BDA-8B01-6600ED89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61516" name="Group 232">
              <a:extLst>
                <a:ext uri="{FF2B5EF4-FFF2-40B4-BE49-F238E27FC236}">
                  <a16:creationId xmlns:a16="http://schemas.microsoft.com/office/drawing/2014/main" id="{A4D1BDD1-EE61-4DE4-A3DD-27F68AE8D1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>
                <a:extLst>
                  <a:ext uri="{FF2B5EF4-FFF2-40B4-BE49-F238E27FC236}">
                    <a16:creationId xmlns:a16="http://schemas.microsoft.com/office/drawing/2014/main" id="{2E3EAAEB-D593-492B-8E94-DCC30B840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0" name="Freeform 234">
                <a:extLst>
                  <a:ext uri="{FF2B5EF4-FFF2-40B4-BE49-F238E27FC236}">
                    <a16:creationId xmlns:a16="http://schemas.microsoft.com/office/drawing/2014/main" id="{81B318DB-6D9A-45EE-A307-017B95DE3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17" name="Line 235">
              <a:extLst>
                <a:ext uri="{FF2B5EF4-FFF2-40B4-BE49-F238E27FC236}">
                  <a16:creationId xmlns:a16="http://schemas.microsoft.com/office/drawing/2014/main" id="{43C5190D-B2E5-4056-9D53-D45CCF2FA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8" name="Line 236">
              <a:extLst>
                <a:ext uri="{FF2B5EF4-FFF2-40B4-BE49-F238E27FC236}">
                  <a16:creationId xmlns:a16="http://schemas.microsoft.com/office/drawing/2014/main" id="{45CD22BE-F7FA-4595-9D47-09237489D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94" name="Rectangle 6">
            <a:extLst>
              <a:ext uri="{FF2B5EF4-FFF2-40B4-BE49-F238E27FC236}">
                <a16:creationId xmlns:a16="http://schemas.microsoft.com/office/drawing/2014/main" id="{7C435CB6-BE02-4519-BD00-0F3DDBD34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>
            <a:extLst>
              <a:ext uri="{FF2B5EF4-FFF2-40B4-BE49-F238E27FC236}">
                <a16:creationId xmlns:a16="http://schemas.microsoft.com/office/drawing/2014/main" id="{7C752131-8C2D-4F0D-B0E6-CCC8DFD2A10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01700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>
            <a:extLst>
              <a:ext uri="{FF2B5EF4-FFF2-40B4-BE49-F238E27FC236}">
                <a16:creationId xmlns:a16="http://schemas.microsoft.com/office/drawing/2014/main" id="{D1DC4657-1327-43FB-ACBF-445FB46ED06B}"/>
              </a:ext>
            </a:extLst>
          </p:cNvPr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61505" name="Oval 407">
              <a:extLst>
                <a:ext uri="{FF2B5EF4-FFF2-40B4-BE49-F238E27FC236}">
                  <a16:creationId xmlns:a16="http://schemas.microsoft.com/office/drawing/2014/main" id="{7D155186-7ABA-4351-908D-26EE3E2F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06" name="Rectangle 410">
              <a:extLst>
                <a:ext uri="{FF2B5EF4-FFF2-40B4-BE49-F238E27FC236}">
                  <a16:creationId xmlns:a16="http://schemas.microsoft.com/office/drawing/2014/main" id="{3B397A19-39EF-4ADA-BCCF-DF391CB58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07" name="Oval 411">
              <a:extLst>
                <a:ext uri="{FF2B5EF4-FFF2-40B4-BE49-F238E27FC236}">
                  <a16:creationId xmlns:a16="http://schemas.microsoft.com/office/drawing/2014/main" id="{C89C2D89-6266-47C8-A6EA-0E41F2F58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61508" name="Group 232">
              <a:extLst>
                <a:ext uri="{FF2B5EF4-FFF2-40B4-BE49-F238E27FC236}">
                  <a16:creationId xmlns:a16="http://schemas.microsoft.com/office/drawing/2014/main" id="{2B227D0C-C17C-4249-9A3A-51D02F9665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>
                <a:extLst>
                  <a:ext uri="{FF2B5EF4-FFF2-40B4-BE49-F238E27FC236}">
                    <a16:creationId xmlns:a16="http://schemas.microsoft.com/office/drawing/2014/main" id="{9A2D4434-42D0-42C6-B245-4487EBD4E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2" name="Freeform 234">
                <a:extLst>
                  <a:ext uri="{FF2B5EF4-FFF2-40B4-BE49-F238E27FC236}">
                    <a16:creationId xmlns:a16="http://schemas.microsoft.com/office/drawing/2014/main" id="{0CB936CB-290D-413F-AC1B-E545F1318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09" name="Line 235">
              <a:extLst>
                <a:ext uri="{FF2B5EF4-FFF2-40B4-BE49-F238E27FC236}">
                  <a16:creationId xmlns:a16="http://schemas.microsoft.com/office/drawing/2014/main" id="{BF525046-DC7E-4BD2-97B0-AC1988120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0" name="Line 236">
              <a:extLst>
                <a:ext uri="{FF2B5EF4-FFF2-40B4-BE49-F238E27FC236}">
                  <a16:creationId xmlns:a16="http://schemas.microsoft.com/office/drawing/2014/main" id="{CD72A58E-DCE4-4953-8167-957898601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485" name="Group 347">
            <a:extLst>
              <a:ext uri="{FF2B5EF4-FFF2-40B4-BE49-F238E27FC236}">
                <a16:creationId xmlns:a16="http://schemas.microsoft.com/office/drawing/2014/main" id="{6BC1FD0E-DB15-4F68-92D0-E29240AE052D}"/>
              </a:ext>
            </a:extLst>
          </p:cNvPr>
          <p:cNvGrpSpPr>
            <a:grpSpLocks/>
          </p:cNvGrpSpPr>
          <p:nvPr/>
        </p:nvGrpSpPr>
        <p:grpSpPr bwMode="auto">
          <a:xfrm>
            <a:off x="5516563" y="2897188"/>
            <a:ext cx="1171575" cy="534987"/>
            <a:chOff x="1871277" y="1576300"/>
            <a:chExt cx="1128371" cy="43786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C6C11D-0A30-4798-842C-2A1AB16C508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EA4BA97-E018-45D7-8577-830E0C4806F1}"/>
                </a:ext>
              </a:extLst>
            </p:cNvPr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B82441-88C7-4FCC-8476-31443CC18A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C8836F3B-0C40-42E6-96CD-341141F8DA91}"/>
                </a:ext>
              </a:extLst>
            </p:cNvPr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9056620-41BE-41E7-BE1B-4F21AF160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99E4079-3D39-49F6-BCB7-5268BCCE4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D388AC1-22C4-4154-86BC-74EA529EB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80D366B-A197-42F5-8ECF-201EEB0D290B}"/>
                </a:ext>
              </a:extLst>
            </p:cNvPr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9D29FA-6B3C-460A-9A49-B97B01F349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>
            <a:extLst>
              <a:ext uri="{FF2B5EF4-FFF2-40B4-BE49-F238E27FC236}">
                <a16:creationId xmlns:a16="http://schemas.microsoft.com/office/drawing/2014/main" id="{9A4DC31E-7EDF-4760-86D2-FCDA57AD8E16}"/>
              </a:ext>
            </a:extLst>
          </p:cNvPr>
          <p:cNvGrpSpPr>
            <a:grpSpLocks/>
          </p:cNvGrpSpPr>
          <p:nvPr/>
        </p:nvGrpSpPr>
        <p:grpSpPr bwMode="auto">
          <a:xfrm>
            <a:off x="5343525" y="2116138"/>
            <a:ext cx="1173163" cy="534987"/>
            <a:chOff x="1871277" y="1576300"/>
            <a:chExt cx="1128371" cy="43786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A1A78A1-F9EF-47BE-8BF9-A7B3A37279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D087049-805D-44A2-97DE-FFD37F14D785}"/>
                </a:ext>
              </a:extLst>
            </p:cNvPr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FF4C68E-CEC8-4A84-8B09-11341C9B8B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8907746-1601-4005-B9F1-1CA3EE41E045}"/>
                </a:ext>
              </a:extLst>
            </p:cNvPr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A514151-1111-4809-BCE7-34207CFDB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F3D94F5-2096-4B2B-BEAF-CA3A15083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FD15D09-2E17-46E8-88EA-CEA2EDB14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0C1E4BA-1096-4D79-A0AE-E42B7061439F}"/>
                </a:ext>
              </a:extLst>
            </p:cNvPr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D9C511-922A-409C-938D-2D6CEAF3B0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E301B626-CE60-4D11-9A0E-4DDA3D4555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20650"/>
            <a:ext cx="7772400" cy="1143000"/>
          </a:xfrm>
        </p:spPr>
        <p:txBody>
          <a:bodyPr/>
          <a:lstStyle/>
          <a:p>
            <a:r>
              <a:rPr lang="en-US" altLang="en-US"/>
              <a:t>Two key network-core functions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429F5AAC-417B-476E-A48D-F2A6401780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728788"/>
            <a:ext cx="4192588" cy="4648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00000"/>
                </a:solidFill>
              </a:rPr>
              <a:t>forwarding</a:t>
            </a:r>
            <a:r>
              <a:rPr lang="en-US" altLang="en-US" sz="2400" i="1">
                <a:solidFill>
                  <a:srgbClr val="C00000"/>
                </a:solidFill>
              </a:rPr>
              <a:t>:</a:t>
            </a:r>
            <a:r>
              <a:rPr lang="en-US" altLang="en-US" sz="2400">
                <a:solidFill>
                  <a:srgbClr val="C00000"/>
                </a:solidFill>
              </a:rPr>
              <a:t> </a:t>
            </a:r>
            <a:r>
              <a:rPr lang="en-US" altLang="en-US" sz="2400"/>
              <a:t>move packets from router</a:t>
            </a:r>
            <a:r>
              <a:rPr lang="ja-JP" altLang="en-US" sz="2400"/>
              <a:t>’</a:t>
            </a:r>
            <a:r>
              <a:rPr lang="en-US" altLang="ja-JP" sz="2400"/>
              <a:t>s input to appropriate router output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63491" name="Footer Placeholder 2">
            <a:extLst>
              <a:ext uri="{FF2B5EF4-FFF2-40B4-BE49-F238E27FC236}">
                <a16:creationId xmlns:a16="http://schemas.microsoft.com/office/drawing/2014/main" id="{4C6FFD6A-A5EF-45A3-BD16-29485465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1175" y="6453188"/>
            <a:ext cx="2895600" cy="287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63492" name="Slide Number Placeholder 5">
            <a:extLst>
              <a:ext uri="{FF2B5EF4-FFF2-40B4-BE49-F238E27FC236}">
                <a16:creationId xmlns:a16="http://schemas.microsoft.com/office/drawing/2014/main" id="{B09A7462-2812-4C75-9AEC-C0CEA6DE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8128B6A0-F820-40C2-8E81-D6D9E2650F75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63493" name="Picture 6" descr="underline_base">
            <a:extLst>
              <a:ext uri="{FF2B5EF4-FFF2-40B4-BE49-F238E27FC236}">
                <a16:creationId xmlns:a16="http://schemas.microsoft.com/office/drawing/2014/main" id="{CED738DC-535C-4858-9141-380B2EC3B05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92710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>
            <a:extLst>
              <a:ext uri="{FF2B5EF4-FFF2-40B4-BE49-F238E27FC236}">
                <a16:creationId xmlns:a16="http://schemas.microsoft.com/office/drawing/2014/main" id="{5F8F770C-9A68-42A5-A384-5102AAC33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00000"/>
                </a:solidFill>
                <a:latin typeface="Gill Sans MT" panose="020B0502020104020203" pitchFamily="34" charset="0"/>
              </a:rPr>
              <a:t>routing:</a:t>
            </a:r>
            <a:r>
              <a:rPr lang="en-US" altLang="en-US" sz="280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>
                <a:latin typeface="Gill Sans MT" panose="020B0502020104020203" pitchFamily="34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routing algorithms</a:t>
            </a:r>
            <a:endParaRPr lang="en-US" altLang="en-US"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en-US" sz="2800">
              <a:latin typeface="Gill Sans MT" panose="020B0502020104020203" pitchFamily="34" charset="0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F844A013-CC1F-4F58-B037-FA7E0B85A149}"/>
              </a:ext>
            </a:extLst>
          </p:cNvPr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grpSp>
        <p:nvGrpSpPr>
          <p:cNvPr id="63496" name="Group 4">
            <a:extLst>
              <a:ext uri="{FF2B5EF4-FFF2-40B4-BE49-F238E27FC236}">
                <a16:creationId xmlns:a16="http://schemas.microsoft.com/office/drawing/2014/main" id="{B505BF85-7D6C-47A7-80CF-22B6408EA673}"/>
              </a:ext>
            </a:extLst>
          </p:cNvPr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63710" name="Rectangle 4">
              <a:extLst>
                <a:ext uri="{FF2B5EF4-FFF2-40B4-BE49-F238E27FC236}">
                  <a16:creationId xmlns:a16="http://schemas.microsoft.com/office/drawing/2014/main" id="{0300D955-D7CD-4738-8003-AE2983C47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1" name="Oval 5">
              <a:extLst>
                <a:ext uri="{FF2B5EF4-FFF2-40B4-BE49-F238E27FC236}">
                  <a16:creationId xmlns:a16="http://schemas.microsoft.com/office/drawing/2014/main" id="{5990BE54-B471-41A1-889C-9FC28A2FE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2" name="Text Box 108">
              <a:extLst>
                <a:ext uri="{FF2B5EF4-FFF2-40B4-BE49-F238E27FC236}">
                  <a16:creationId xmlns:a16="http://schemas.microsoft.com/office/drawing/2014/main" id="{32CA3104-6182-41A8-8188-C07A6FF4A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63713" name="Rectangle 109">
              <a:extLst>
                <a:ext uri="{FF2B5EF4-FFF2-40B4-BE49-F238E27FC236}">
                  <a16:creationId xmlns:a16="http://schemas.microsoft.com/office/drawing/2014/main" id="{DE9E2F37-823A-4BBC-97BF-F693739C7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4" name="Text Box 110">
              <a:extLst>
                <a:ext uri="{FF2B5EF4-FFF2-40B4-BE49-F238E27FC236}">
                  <a16:creationId xmlns:a16="http://schemas.microsoft.com/office/drawing/2014/main" id="{37022DAE-2B0C-4242-A14F-285808B48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63715" name="Text Box 111">
              <a:extLst>
                <a:ext uri="{FF2B5EF4-FFF2-40B4-BE49-F238E27FC236}">
                  <a16:creationId xmlns:a16="http://schemas.microsoft.com/office/drawing/2014/main" id="{383FF318-D7BA-41E9-86AB-35F43EBA9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header value</a:t>
              </a:r>
            </a:p>
          </p:txBody>
        </p:sp>
        <p:sp>
          <p:nvSpPr>
            <p:cNvPr id="63716" name="Text Box 112">
              <a:extLst>
                <a:ext uri="{FF2B5EF4-FFF2-40B4-BE49-F238E27FC236}">
                  <a16:creationId xmlns:a16="http://schemas.microsoft.com/office/drawing/2014/main" id="{A7F79D08-04CB-4428-8CE0-76C333A5D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63717" name="Line 113">
              <a:extLst>
                <a:ext uri="{FF2B5EF4-FFF2-40B4-BE49-F238E27FC236}">
                  <a16:creationId xmlns:a16="http://schemas.microsoft.com/office/drawing/2014/main" id="{95A02E1F-FA3A-42AD-B79E-F7B91F656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18" name="Text Box 114">
              <a:extLst>
                <a:ext uri="{FF2B5EF4-FFF2-40B4-BE49-F238E27FC236}">
                  <a16:creationId xmlns:a16="http://schemas.microsoft.com/office/drawing/2014/main" id="{6ED31D56-4A69-4EAC-9578-7540DCBBE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63719" name="Text Box 115">
              <a:extLst>
                <a:ext uri="{FF2B5EF4-FFF2-40B4-BE49-F238E27FC236}">
                  <a16:creationId xmlns:a16="http://schemas.microsoft.com/office/drawing/2014/main" id="{6A2A6F9F-0D2A-4711-85D3-E8D256B55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3720" name="Line 116">
              <a:extLst>
                <a:ext uri="{FF2B5EF4-FFF2-40B4-BE49-F238E27FC236}">
                  <a16:creationId xmlns:a16="http://schemas.microsoft.com/office/drawing/2014/main" id="{5BE8A3B5-A414-4058-B938-E4C40721E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1" name="Line 117">
              <a:extLst>
                <a:ext uri="{FF2B5EF4-FFF2-40B4-BE49-F238E27FC236}">
                  <a16:creationId xmlns:a16="http://schemas.microsoft.com/office/drawing/2014/main" id="{C9C95220-CF46-49CF-9F13-0D6A09323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2" name="AutoShape 118">
              <a:extLst>
                <a:ext uri="{FF2B5EF4-FFF2-40B4-BE49-F238E27FC236}">
                  <a16:creationId xmlns:a16="http://schemas.microsoft.com/office/drawing/2014/main" id="{92DA4373-89F2-4DA6-B9D4-586B0AA827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63497" name="Group 3">
            <a:extLst>
              <a:ext uri="{FF2B5EF4-FFF2-40B4-BE49-F238E27FC236}">
                <a16:creationId xmlns:a16="http://schemas.microsoft.com/office/drawing/2014/main" id="{014E5D60-659A-4DFD-B3EF-2AB94DB1153F}"/>
              </a:ext>
            </a:extLst>
          </p:cNvPr>
          <p:cNvGrpSpPr>
            <a:grpSpLocks/>
          </p:cNvGrpSpPr>
          <p:nvPr/>
        </p:nvGrpSpPr>
        <p:grpSpPr bwMode="auto">
          <a:xfrm>
            <a:off x="2749550" y="3632200"/>
            <a:ext cx="5195888" cy="2989263"/>
            <a:chOff x="1638346" y="3641726"/>
            <a:chExt cx="5194254" cy="2989731"/>
          </a:xfrm>
        </p:grpSpPr>
        <p:sp>
          <p:nvSpPr>
            <p:cNvPr id="63560" name="Freeform 2">
              <a:extLst>
                <a:ext uri="{FF2B5EF4-FFF2-40B4-BE49-F238E27FC236}">
                  <a16:creationId xmlns:a16="http://schemas.microsoft.com/office/drawing/2014/main" id="{D83BF1F1-2A10-4953-9BED-128CCE400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61" name="Freeform 6">
              <a:extLst>
                <a:ext uri="{FF2B5EF4-FFF2-40B4-BE49-F238E27FC236}">
                  <a16:creationId xmlns:a16="http://schemas.microsoft.com/office/drawing/2014/main" id="{0830666D-C321-4ADA-91DA-F584781E0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3562" name="Group 7">
              <a:extLst>
                <a:ext uri="{FF2B5EF4-FFF2-40B4-BE49-F238E27FC236}">
                  <a16:creationId xmlns:a16="http://schemas.microsoft.com/office/drawing/2014/main" id="{16F02147-9EEF-4414-A134-798930EF9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>
                <a:extLst>
                  <a:ext uri="{FF2B5EF4-FFF2-40B4-BE49-F238E27FC236}">
                    <a16:creationId xmlns:a16="http://schemas.microsoft.com/office/drawing/2014/main" id="{9358A588-3667-4B95-B42A-F2BC1A2DA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98" name="Line 9">
                <a:extLst>
                  <a:ext uri="{FF2B5EF4-FFF2-40B4-BE49-F238E27FC236}">
                    <a16:creationId xmlns:a16="http://schemas.microsoft.com/office/drawing/2014/main" id="{D9B7BCE9-FED5-4D18-AABE-8C2588A92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99" name="Line 10">
                <a:extLst>
                  <a:ext uri="{FF2B5EF4-FFF2-40B4-BE49-F238E27FC236}">
                    <a16:creationId xmlns:a16="http://schemas.microsoft.com/office/drawing/2014/main" id="{54FEE717-0D5D-4BD5-8676-EFD008FD7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700" name="Rectangle 11">
                <a:extLst>
                  <a:ext uri="{FF2B5EF4-FFF2-40B4-BE49-F238E27FC236}">
                    <a16:creationId xmlns:a16="http://schemas.microsoft.com/office/drawing/2014/main" id="{78FAEF63-B05C-4A6A-B501-EFE19078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>
                <a:extLst>
                  <a:ext uri="{FF2B5EF4-FFF2-40B4-BE49-F238E27FC236}">
                    <a16:creationId xmlns:a16="http://schemas.microsoft.com/office/drawing/2014/main" id="{6DDFF997-7185-4390-94E8-03E043B1E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702" name="Group 13">
                <a:extLst>
                  <a:ext uri="{FF2B5EF4-FFF2-40B4-BE49-F238E27FC236}">
                    <a16:creationId xmlns:a16="http://schemas.microsoft.com/office/drawing/2014/main" id="{9E1E68DB-EF41-4C29-A88E-8A1414D764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>
                  <a:extLst>
                    <a:ext uri="{FF2B5EF4-FFF2-40B4-BE49-F238E27FC236}">
                      <a16:creationId xmlns:a16="http://schemas.microsoft.com/office/drawing/2014/main" id="{9C24C609-B99A-4F74-ABA2-F213A66B0D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8" name="Line 15">
                  <a:extLst>
                    <a:ext uri="{FF2B5EF4-FFF2-40B4-BE49-F238E27FC236}">
                      <a16:creationId xmlns:a16="http://schemas.microsoft.com/office/drawing/2014/main" id="{57E37812-6451-4FFF-B988-D0C6CDC546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9" name="Line 16">
                  <a:extLst>
                    <a:ext uri="{FF2B5EF4-FFF2-40B4-BE49-F238E27FC236}">
                      <a16:creationId xmlns:a16="http://schemas.microsoft.com/office/drawing/2014/main" id="{CC51471A-238D-417F-B153-A08C8100B9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703" name="Group 17">
                <a:extLst>
                  <a:ext uri="{FF2B5EF4-FFF2-40B4-BE49-F238E27FC236}">
                    <a16:creationId xmlns:a16="http://schemas.microsoft.com/office/drawing/2014/main" id="{8D6D66C3-4C95-4A76-9C57-922CF1BB6A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>
                  <a:extLst>
                    <a:ext uri="{FF2B5EF4-FFF2-40B4-BE49-F238E27FC236}">
                      <a16:creationId xmlns:a16="http://schemas.microsoft.com/office/drawing/2014/main" id="{BE103A5B-BE2E-4830-8D0E-348DEBB0E3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5" name="Line 19">
                  <a:extLst>
                    <a:ext uri="{FF2B5EF4-FFF2-40B4-BE49-F238E27FC236}">
                      <a16:creationId xmlns:a16="http://schemas.microsoft.com/office/drawing/2014/main" id="{A6A91906-770E-4943-B205-FF6C9A4E56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6" name="Line 20">
                  <a:extLst>
                    <a:ext uri="{FF2B5EF4-FFF2-40B4-BE49-F238E27FC236}">
                      <a16:creationId xmlns:a16="http://schemas.microsoft.com/office/drawing/2014/main" id="{A8F9B65A-3D94-47EB-A60A-5A6F417E6D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3" name="Group 21">
              <a:extLst>
                <a:ext uri="{FF2B5EF4-FFF2-40B4-BE49-F238E27FC236}">
                  <a16:creationId xmlns:a16="http://schemas.microsoft.com/office/drawing/2014/main" id="{8D383935-2298-4AA8-A85F-335697E261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>
                <a:extLst>
                  <a:ext uri="{FF2B5EF4-FFF2-40B4-BE49-F238E27FC236}">
                    <a16:creationId xmlns:a16="http://schemas.microsoft.com/office/drawing/2014/main" id="{7BED91DC-098C-47A1-B861-12AD8A9A8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85" name="Line 23">
                <a:extLst>
                  <a:ext uri="{FF2B5EF4-FFF2-40B4-BE49-F238E27FC236}">
                    <a16:creationId xmlns:a16="http://schemas.microsoft.com/office/drawing/2014/main" id="{5F381A87-7CF2-439B-AC2F-4F782E503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86" name="Line 24">
                <a:extLst>
                  <a:ext uri="{FF2B5EF4-FFF2-40B4-BE49-F238E27FC236}">
                    <a16:creationId xmlns:a16="http://schemas.microsoft.com/office/drawing/2014/main" id="{44EF484E-8CED-461C-8479-FEB0758D7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87" name="Rectangle 25">
                <a:extLst>
                  <a:ext uri="{FF2B5EF4-FFF2-40B4-BE49-F238E27FC236}">
                    <a16:creationId xmlns:a16="http://schemas.microsoft.com/office/drawing/2014/main" id="{F2B60F1E-7EB5-4611-9AD8-57D75BCA1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>
                <a:extLst>
                  <a:ext uri="{FF2B5EF4-FFF2-40B4-BE49-F238E27FC236}">
                    <a16:creationId xmlns:a16="http://schemas.microsoft.com/office/drawing/2014/main" id="{BA59BB15-C386-40C9-8D40-3675DBF04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89" name="Group 27">
                <a:extLst>
                  <a:ext uri="{FF2B5EF4-FFF2-40B4-BE49-F238E27FC236}">
                    <a16:creationId xmlns:a16="http://schemas.microsoft.com/office/drawing/2014/main" id="{E53183E8-50CA-4EC1-9FC3-6BF1D25F93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>
                  <a:extLst>
                    <a:ext uri="{FF2B5EF4-FFF2-40B4-BE49-F238E27FC236}">
                      <a16:creationId xmlns:a16="http://schemas.microsoft.com/office/drawing/2014/main" id="{7FB6DCC8-08A9-4A72-98FF-7C00D2F96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5" name="Line 29">
                  <a:extLst>
                    <a:ext uri="{FF2B5EF4-FFF2-40B4-BE49-F238E27FC236}">
                      <a16:creationId xmlns:a16="http://schemas.microsoft.com/office/drawing/2014/main" id="{ADA8706B-052A-45BF-A9EE-D96D8B62DB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6" name="Line 30">
                  <a:extLst>
                    <a:ext uri="{FF2B5EF4-FFF2-40B4-BE49-F238E27FC236}">
                      <a16:creationId xmlns:a16="http://schemas.microsoft.com/office/drawing/2014/main" id="{CDA7DB81-CBF8-48D7-8AB4-681D68753B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90" name="Group 31">
                <a:extLst>
                  <a:ext uri="{FF2B5EF4-FFF2-40B4-BE49-F238E27FC236}">
                    <a16:creationId xmlns:a16="http://schemas.microsoft.com/office/drawing/2014/main" id="{738CC36D-C4AC-4FCD-B933-0F9E9C0AB3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>
                  <a:extLst>
                    <a:ext uri="{FF2B5EF4-FFF2-40B4-BE49-F238E27FC236}">
                      <a16:creationId xmlns:a16="http://schemas.microsoft.com/office/drawing/2014/main" id="{59F90F83-9113-4F37-85F5-3B30D312EF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2" name="Line 33">
                  <a:extLst>
                    <a:ext uri="{FF2B5EF4-FFF2-40B4-BE49-F238E27FC236}">
                      <a16:creationId xmlns:a16="http://schemas.microsoft.com/office/drawing/2014/main" id="{B89C81A6-6BC3-4EBA-B1E5-DB408977EC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3" name="Line 34">
                  <a:extLst>
                    <a:ext uri="{FF2B5EF4-FFF2-40B4-BE49-F238E27FC236}">
                      <a16:creationId xmlns:a16="http://schemas.microsoft.com/office/drawing/2014/main" id="{00EDF192-D5B4-4D74-88F6-2709857CB8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4" name="Group 35">
              <a:extLst>
                <a:ext uri="{FF2B5EF4-FFF2-40B4-BE49-F238E27FC236}">
                  <a16:creationId xmlns:a16="http://schemas.microsoft.com/office/drawing/2014/main" id="{7B960188-05BC-4BE1-ABBA-1865B6C7E9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>
                <a:extLst>
                  <a:ext uri="{FF2B5EF4-FFF2-40B4-BE49-F238E27FC236}">
                    <a16:creationId xmlns:a16="http://schemas.microsoft.com/office/drawing/2014/main" id="{26333B07-54A3-4238-8A1E-8EBBDC386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72" name="Line 37">
                <a:extLst>
                  <a:ext uri="{FF2B5EF4-FFF2-40B4-BE49-F238E27FC236}">
                    <a16:creationId xmlns:a16="http://schemas.microsoft.com/office/drawing/2014/main" id="{081B523D-82A0-4E80-B20A-E2CB54A1B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73" name="Line 38">
                <a:extLst>
                  <a:ext uri="{FF2B5EF4-FFF2-40B4-BE49-F238E27FC236}">
                    <a16:creationId xmlns:a16="http://schemas.microsoft.com/office/drawing/2014/main" id="{341E859A-B047-409E-B9BC-802646B69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74" name="Rectangle 39">
                <a:extLst>
                  <a:ext uri="{FF2B5EF4-FFF2-40B4-BE49-F238E27FC236}">
                    <a16:creationId xmlns:a16="http://schemas.microsoft.com/office/drawing/2014/main" id="{DFE74E3B-56BC-40DF-8BA7-1AC9CE728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>
                <a:extLst>
                  <a:ext uri="{FF2B5EF4-FFF2-40B4-BE49-F238E27FC236}">
                    <a16:creationId xmlns:a16="http://schemas.microsoft.com/office/drawing/2014/main" id="{9105513A-66C1-4F35-9ED1-FE9AC2703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76" name="Group 41">
                <a:extLst>
                  <a:ext uri="{FF2B5EF4-FFF2-40B4-BE49-F238E27FC236}">
                    <a16:creationId xmlns:a16="http://schemas.microsoft.com/office/drawing/2014/main" id="{C7A33F79-6382-4DC7-9A6E-42B691D253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>
                  <a:extLst>
                    <a:ext uri="{FF2B5EF4-FFF2-40B4-BE49-F238E27FC236}">
                      <a16:creationId xmlns:a16="http://schemas.microsoft.com/office/drawing/2014/main" id="{5B37772D-A604-4C09-A759-B769D2031A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2" name="Line 43">
                  <a:extLst>
                    <a:ext uri="{FF2B5EF4-FFF2-40B4-BE49-F238E27FC236}">
                      <a16:creationId xmlns:a16="http://schemas.microsoft.com/office/drawing/2014/main" id="{04BA4DF3-CADB-4205-AA2C-A04F7994D5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3" name="Line 44">
                  <a:extLst>
                    <a:ext uri="{FF2B5EF4-FFF2-40B4-BE49-F238E27FC236}">
                      <a16:creationId xmlns:a16="http://schemas.microsoft.com/office/drawing/2014/main" id="{2D8C0BFE-9E3E-4F0F-93B0-BACA516749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77" name="Group 45">
                <a:extLst>
                  <a:ext uri="{FF2B5EF4-FFF2-40B4-BE49-F238E27FC236}">
                    <a16:creationId xmlns:a16="http://schemas.microsoft.com/office/drawing/2014/main" id="{27F48D02-2E80-4905-A38B-17C6E5C65A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>
                  <a:extLst>
                    <a:ext uri="{FF2B5EF4-FFF2-40B4-BE49-F238E27FC236}">
                      <a16:creationId xmlns:a16="http://schemas.microsoft.com/office/drawing/2014/main" id="{F393CDAA-292B-4B98-A38A-242C165488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79" name="Line 47">
                  <a:extLst>
                    <a:ext uri="{FF2B5EF4-FFF2-40B4-BE49-F238E27FC236}">
                      <a16:creationId xmlns:a16="http://schemas.microsoft.com/office/drawing/2014/main" id="{294D7AD4-0E68-461E-8780-B1CF25EEC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0" name="Line 48">
                  <a:extLst>
                    <a:ext uri="{FF2B5EF4-FFF2-40B4-BE49-F238E27FC236}">
                      <a16:creationId xmlns:a16="http://schemas.microsoft.com/office/drawing/2014/main" id="{F5301AE1-D38B-4240-B30D-57F8118CA7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5" name="Group 49">
              <a:extLst>
                <a:ext uri="{FF2B5EF4-FFF2-40B4-BE49-F238E27FC236}">
                  <a16:creationId xmlns:a16="http://schemas.microsoft.com/office/drawing/2014/main" id="{35D3C901-5E44-40FB-BAEB-5127130AD3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>
                <a:extLst>
                  <a:ext uri="{FF2B5EF4-FFF2-40B4-BE49-F238E27FC236}">
                    <a16:creationId xmlns:a16="http://schemas.microsoft.com/office/drawing/2014/main" id="{5C106FEB-634E-45D3-A3F3-FA533E222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59" name="Line 51">
                <a:extLst>
                  <a:ext uri="{FF2B5EF4-FFF2-40B4-BE49-F238E27FC236}">
                    <a16:creationId xmlns:a16="http://schemas.microsoft.com/office/drawing/2014/main" id="{811D948F-3AF1-43E4-8596-8359ED0E62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60" name="Line 52">
                <a:extLst>
                  <a:ext uri="{FF2B5EF4-FFF2-40B4-BE49-F238E27FC236}">
                    <a16:creationId xmlns:a16="http://schemas.microsoft.com/office/drawing/2014/main" id="{EB7EC5CE-0425-4008-B1DF-7BCC171937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61" name="Rectangle 53">
                <a:extLst>
                  <a:ext uri="{FF2B5EF4-FFF2-40B4-BE49-F238E27FC236}">
                    <a16:creationId xmlns:a16="http://schemas.microsoft.com/office/drawing/2014/main" id="{3CDEAA36-C1C9-4C56-879C-04E889491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>
                <a:extLst>
                  <a:ext uri="{FF2B5EF4-FFF2-40B4-BE49-F238E27FC236}">
                    <a16:creationId xmlns:a16="http://schemas.microsoft.com/office/drawing/2014/main" id="{887C0A0E-9FCB-4A68-B6C2-238FB1E97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63" name="Group 55">
                <a:extLst>
                  <a:ext uri="{FF2B5EF4-FFF2-40B4-BE49-F238E27FC236}">
                    <a16:creationId xmlns:a16="http://schemas.microsoft.com/office/drawing/2014/main" id="{6330B986-BB96-4348-B316-5F7E30D1B7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>
                  <a:extLst>
                    <a:ext uri="{FF2B5EF4-FFF2-40B4-BE49-F238E27FC236}">
                      <a16:creationId xmlns:a16="http://schemas.microsoft.com/office/drawing/2014/main" id="{020C473A-AC9C-415A-87F2-7587D1CFED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9" name="Line 57">
                  <a:extLst>
                    <a:ext uri="{FF2B5EF4-FFF2-40B4-BE49-F238E27FC236}">
                      <a16:creationId xmlns:a16="http://schemas.microsoft.com/office/drawing/2014/main" id="{F522D8BF-46C8-4B70-84A6-71BE13F4BB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70" name="Line 58">
                  <a:extLst>
                    <a:ext uri="{FF2B5EF4-FFF2-40B4-BE49-F238E27FC236}">
                      <a16:creationId xmlns:a16="http://schemas.microsoft.com/office/drawing/2014/main" id="{9FEFACFC-0EDE-40F8-B8AB-D3D2DA227B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64" name="Group 59">
                <a:extLst>
                  <a:ext uri="{FF2B5EF4-FFF2-40B4-BE49-F238E27FC236}">
                    <a16:creationId xmlns:a16="http://schemas.microsoft.com/office/drawing/2014/main" id="{21810E5E-84E8-42C9-B660-FB57F3AB6B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>
                  <a:extLst>
                    <a:ext uri="{FF2B5EF4-FFF2-40B4-BE49-F238E27FC236}">
                      <a16:creationId xmlns:a16="http://schemas.microsoft.com/office/drawing/2014/main" id="{DE5F2DC7-66A8-432F-817E-B76506D683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6" name="Line 61">
                  <a:extLst>
                    <a:ext uri="{FF2B5EF4-FFF2-40B4-BE49-F238E27FC236}">
                      <a16:creationId xmlns:a16="http://schemas.microsoft.com/office/drawing/2014/main" id="{6E6711B9-FF92-451A-ADA8-FAC4ABD4A8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7" name="Line 62">
                  <a:extLst>
                    <a:ext uri="{FF2B5EF4-FFF2-40B4-BE49-F238E27FC236}">
                      <a16:creationId xmlns:a16="http://schemas.microsoft.com/office/drawing/2014/main" id="{8E9F5493-BE6A-4AAA-B133-66220B5C9E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6" name="Group 63">
              <a:extLst>
                <a:ext uri="{FF2B5EF4-FFF2-40B4-BE49-F238E27FC236}">
                  <a16:creationId xmlns:a16="http://schemas.microsoft.com/office/drawing/2014/main" id="{27134899-E59A-4A0B-887F-C024F379ED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>
                <a:extLst>
                  <a:ext uri="{FF2B5EF4-FFF2-40B4-BE49-F238E27FC236}">
                    <a16:creationId xmlns:a16="http://schemas.microsoft.com/office/drawing/2014/main" id="{6F19098D-AD76-432E-8BF4-E402E2A75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46" name="Line 65">
                <a:extLst>
                  <a:ext uri="{FF2B5EF4-FFF2-40B4-BE49-F238E27FC236}">
                    <a16:creationId xmlns:a16="http://schemas.microsoft.com/office/drawing/2014/main" id="{2575E4D0-7F17-4AF8-8AD2-DFB307898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47" name="Line 66">
                <a:extLst>
                  <a:ext uri="{FF2B5EF4-FFF2-40B4-BE49-F238E27FC236}">
                    <a16:creationId xmlns:a16="http://schemas.microsoft.com/office/drawing/2014/main" id="{9BE31E3C-D405-4516-8D6D-D6EB49EEA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48" name="Rectangle 67">
                <a:extLst>
                  <a:ext uri="{FF2B5EF4-FFF2-40B4-BE49-F238E27FC236}">
                    <a16:creationId xmlns:a16="http://schemas.microsoft.com/office/drawing/2014/main" id="{34609329-710C-4317-A2A2-B53FAAFC2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>
                <a:extLst>
                  <a:ext uri="{FF2B5EF4-FFF2-40B4-BE49-F238E27FC236}">
                    <a16:creationId xmlns:a16="http://schemas.microsoft.com/office/drawing/2014/main" id="{B67919F6-A47C-47A5-9974-F4DB6AB41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50" name="Group 69">
                <a:extLst>
                  <a:ext uri="{FF2B5EF4-FFF2-40B4-BE49-F238E27FC236}">
                    <a16:creationId xmlns:a16="http://schemas.microsoft.com/office/drawing/2014/main" id="{7B8A70A2-63DD-452C-8D35-B5AE391AA0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>
                  <a:extLst>
                    <a:ext uri="{FF2B5EF4-FFF2-40B4-BE49-F238E27FC236}">
                      <a16:creationId xmlns:a16="http://schemas.microsoft.com/office/drawing/2014/main" id="{47963458-AB0E-4C41-A358-643ABE7E3F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6" name="Line 71">
                  <a:extLst>
                    <a:ext uri="{FF2B5EF4-FFF2-40B4-BE49-F238E27FC236}">
                      <a16:creationId xmlns:a16="http://schemas.microsoft.com/office/drawing/2014/main" id="{0B9D5428-32EA-4A94-A414-03A6E8120B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7" name="Line 72">
                  <a:extLst>
                    <a:ext uri="{FF2B5EF4-FFF2-40B4-BE49-F238E27FC236}">
                      <a16:creationId xmlns:a16="http://schemas.microsoft.com/office/drawing/2014/main" id="{97FCF1F6-79B0-48A2-B086-BEBB4F082F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51" name="Group 73">
                <a:extLst>
                  <a:ext uri="{FF2B5EF4-FFF2-40B4-BE49-F238E27FC236}">
                    <a16:creationId xmlns:a16="http://schemas.microsoft.com/office/drawing/2014/main" id="{66DFFAB8-1304-4BBD-8CF8-FF49350C85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>
                  <a:extLst>
                    <a:ext uri="{FF2B5EF4-FFF2-40B4-BE49-F238E27FC236}">
                      <a16:creationId xmlns:a16="http://schemas.microsoft.com/office/drawing/2014/main" id="{F4200695-7284-4005-914B-80D661DC85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3" name="Line 75">
                  <a:extLst>
                    <a:ext uri="{FF2B5EF4-FFF2-40B4-BE49-F238E27FC236}">
                      <a16:creationId xmlns:a16="http://schemas.microsoft.com/office/drawing/2014/main" id="{BF7E2D64-4E11-43A9-9420-318976DEB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4" name="Line 76">
                  <a:extLst>
                    <a:ext uri="{FF2B5EF4-FFF2-40B4-BE49-F238E27FC236}">
                      <a16:creationId xmlns:a16="http://schemas.microsoft.com/office/drawing/2014/main" id="{1B135017-48D9-41C0-9D22-C8620C87FD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7" name="Group 77">
              <a:extLst>
                <a:ext uri="{FF2B5EF4-FFF2-40B4-BE49-F238E27FC236}">
                  <a16:creationId xmlns:a16="http://schemas.microsoft.com/office/drawing/2014/main" id="{0C3CD7A2-F7CF-4B64-8F99-0E69DD7382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>
                <a:extLst>
                  <a:ext uri="{FF2B5EF4-FFF2-40B4-BE49-F238E27FC236}">
                    <a16:creationId xmlns:a16="http://schemas.microsoft.com/office/drawing/2014/main" id="{FB38A0CA-804E-4F7D-906A-C46325AFB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33" name="Line 79">
                <a:extLst>
                  <a:ext uri="{FF2B5EF4-FFF2-40B4-BE49-F238E27FC236}">
                    <a16:creationId xmlns:a16="http://schemas.microsoft.com/office/drawing/2014/main" id="{3F583EEC-CCE7-4111-B0A9-3155DDFCE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4" name="Line 80">
                <a:extLst>
                  <a:ext uri="{FF2B5EF4-FFF2-40B4-BE49-F238E27FC236}">
                    <a16:creationId xmlns:a16="http://schemas.microsoft.com/office/drawing/2014/main" id="{7DC835C1-C5F1-4E0A-BC8A-E0785B60F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5" name="Rectangle 81">
                <a:extLst>
                  <a:ext uri="{FF2B5EF4-FFF2-40B4-BE49-F238E27FC236}">
                    <a16:creationId xmlns:a16="http://schemas.microsoft.com/office/drawing/2014/main" id="{73176F43-0B24-4A00-A609-ED9D318FD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>
                <a:extLst>
                  <a:ext uri="{FF2B5EF4-FFF2-40B4-BE49-F238E27FC236}">
                    <a16:creationId xmlns:a16="http://schemas.microsoft.com/office/drawing/2014/main" id="{46976BD0-8807-48E4-A5B4-D6F2A92EA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37" name="Group 83">
                <a:extLst>
                  <a:ext uri="{FF2B5EF4-FFF2-40B4-BE49-F238E27FC236}">
                    <a16:creationId xmlns:a16="http://schemas.microsoft.com/office/drawing/2014/main" id="{0CA1EE94-6072-419E-B1FB-8C1E29E4E9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>
                  <a:extLst>
                    <a:ext uri="{FF2B5EF4-FFF2-40B4-BE49-F238E27FC236}">
                      <a16:creationId xmlns:a16="http://schemas.microsoft.com/office/drawing/2014/main" id="{4DDB53D1-B3A4-4D51-A4AD-2C0D13280E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3" name="Line 85">
                  <a:extLst>
                    <a:ext uri="{FF2B5EF4-FFF2-40B4-BE49-F238E27FC236}">
                      <a16:creationId xmlns:a16="http://schemas.microsoft.com/office/drawing/2014/main" id="{4F099453-E8A6-4DD1-9629-3ECD8F913F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4" name="Line 86">
                  <a:extLst>
                    <a:ext uri="{FF2B5EF4-FFF2-40B4-BE49-F238E27FC236}">
                      <a16:creationId xmlns:a16="http://schemas.microsoft.com/office/drawing/2014/main" id="{4F2FECCD-5D8E-47FA-B3C5-8FFD38D56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38" name="Group 87">
                <a:extLst>
                  <a:ext uri="{FF2B5EF4-FFF2-40B4-BE49-F238E27FC236}">
                    <a16:creationId xmlns:a16="http://schemas.microsoft.com/office/drawing/2014/main" id="{1AC61468-3AC4-4B90-9C17-B6A220F827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>
                  <a:extLst>
                    <a:ext uri="{FF2B5EF4-FFF2-40B4-BE49-F238E27FC236}">
                      <a16:creationId xmlns:a16="http://schemas.microsoft.com/office/drawing/2014/main" id="{0770FAB3-1556-40F6-829C-33A39857F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0" name="Line 89">
                  <a:extLst>
                    <a:ext uri="{FF2B5EF4-FFF2-40B4-BE49-F238E27FC236}">
                      <a16:creationId xmlns:a16="http://schemas.microsoft.com/office/drawing/2014/main" id="{F09E2386-5DBE-4A07-BB07-6E0AB93EC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1" name="Line 90">
                  <a:extLst>
                    <a:ext uri="{FF2B5EF4-FFF2-40B4-BE49-F238E27FC236}">
                      <a16:creationId xmlns:a16="http://schemas.microsoft.com/office/drawing/2014/main" id="{3710D8BB-C484-4E66-9B7F-CF9BAB7DA3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3568" name="Freeform 91">
              <a:extLst>
                <a:ext uri="{FF2B5EF4-FFF2-40B4-BE49-F238E27FC236}">
                  <a16:creationId xmlns:a16="http://schemas.microsoft.com/office/drawing/2014/main" id="{7AD5571D-A704-4DE6-93D6-E4FE7372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69" name="Freeform 92">
              <a:extLst>
                <a:ext uri="{FF2B5EF4-FFF2-40B4-BE49-F238E27FC236}">
                  <a16:creationId xmlns:a16="http://schemas.microsoft.com/office/drawing/2014/main" id="{1EC305CD-41FE-47F5-87C2-2D607EFC3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0" name="Freeform 93">
              <a:extLst>
                <a:ext uri="{FF2B5EF4-FFF2-40B4-BE49-F238E27FC236}">
                  <a16:creationId xmlns:a16="http://schemas.microsoft.com/office/drawing/2014/main" id="{9AE8C0D9-0603-403F-AE5A-6A349D13E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1" name="Freeform 94">
              <a:extLst>
                <a:ext uri="{FF2B5EF4-FFF2-40B4-BE49-F238E27FC236}">
                  <a16:creationId xmlns:a16="http://schemas.microsoft.com/office/drawing/2014/main" id="{0989096E-F2C7-4F33-89DD-C711E6B79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2" name="Freeform 95">
              <a:extLst>
                <a:ext uri="{FF2B5EF4-FFF2-40B4-BE49-F238E27FC236}">
                  <a16:creationId xmlns:a16="http://schemas.microsoft.com/office/drawing/2014/main" id="{BED256E6-4138-4E96-B184-38081D459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3" name="Freeform 96">
              <a:extLst>
                <a:ext uri="{FF2B5EF4-FFF2-40B4-BE49-F238E27FC236}">
                  <a16:creationId xmlns:a16="http://schemas.microsoft.com/office/drawing/2014/main" id="{E2BC271A-45E6-4A82-B7EC-243997B14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4" name="Text Box 100">
              <a:extLst>
                <a:ext uri="{FF2B5EF4-FFF2-40B4-BE49-F238E27FC236}">
                  <a16:creationId xmlns:a16="http://schemas.microsoft.com/office/drawing/2014/main" id="{ABEB03CA-1CE9-47B1-97D0-15B35F735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3575" name="Text Box 101">
              <a:extLst>
                <a:ext uri="{FF2B5EF4-FFF2-40B4-BE49-F238E27FC236}">
                  <a16:creationId xmlns:a16="http://schemas.microsoft.com/office/drawing/2014/main" id="{7FBFF00F-AE34-4517-8AF4-E445CDE653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63576" name="Text Box 102">
              <a:extLst>
                <a:ext uri="{FF2B5EF4-FFF2-40B4-BE49-F238E27FC236}">
                  <a16:creationId xmlns:a16="http://schemas.microsoft.com/office/drawing/2014/main" id="{7B7AAFC8-6772-468D-856E-F1A30D0CF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63577" name="Group 1">
              <a:extLst>
                <a:ext uri="{FF2B5EF4-FFF2-40B4-BE49-F238E27FC236}">
                  <a16:creationId xmlns:a16="http://schemas.microsoft.com/office/drawing/2014/main" id="{9578CCE0-13F4-40AA-85E8-36C0CA727BCD}"/>
                </a:ext>
              </a:extLst>
            </p:cNvPr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>
                <a:extLst>
                  <a:ext uri="{FF2B5EF4-FFF2-40B4-BE49-F238E27FC236}">
                    <a16:creationId xmlns:a16="http://schemas.microsoft.com/office/drawing/2014/main" id="{9D0DEF73-C68B-4258-AD6F-77DBAC4D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8" name="Rectangle 98">
                <a:extLst>
                  <a:ext uri="{FF2B5EF4-FFF2-40B4-BE49-F238E27FC236}">
                    <a16:creationId xmlns:a16="http://schemas.microsoft.com/office/drawing/2014/main" id="{36937AE5-0722-443C-AF51-2B7C59DCD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9" name="Line 99">
                <a:extLst>
                  <a:ext uri="{FF2B5EF4-FFF2-40B4-BE49-F238E27FC236}">
                    <a16:creationId xmlns:a16="http://schemas.microsoft.com/office/drawing/2014/main" id="{E508051F-7FEB-4A69-865F-50D0F7C4C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0" name="Rectangle 104">
                <a:extLst>
                  <a:ext uri="{FF2B5EF4-FFF2-40B4-BE49-F238E27FC236}">
                    <a16:creationId xmlns:a16="http://schemas.microsoft.com/office/drawing/2014/main" id="{5203E46F-AB37-4A7F-8EA0-F3A22309C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31" name="Text Box 105">
                <a:extLst>
                  <a:ext uri="{FF2B5EF4-FFF2-40B4-BE49-F238E27FC236}">
                    <a16:creationId xmlns:a16="http://schemas.microsoft.com/office/drawing/2014/main" id="{22AB2ADF-2CBD-4F00-96A1-C3EC14FA8D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>
              <a:extLst>
                <a:ext uri="{FF2B5EF4-FFF2-40B4-BE49-F238E27FC236}">
                  <a16:creationId xmlns:a16="http://schemas.microsoft.com/office/drawing/2014/main" id="{134DAC32-E42C-4FBC-A2D1-CA89E31953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346" y="6046702"/>
              <a:ext cx="2909795" cy="584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destination address in arriving</a:t>
              </a:r>
            </a:p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</a:rPr>
                <a:t>s header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63579" name="Line 107">
              <a:extLst>
                <a:ext uri="{FF2B5EF4-FFF2-40B4-BE49-F238E27FC236}">
                  <a16:creationId xmlns:a16="http://schemas.microsoft.com/office/drawing/2014/main" id="{5262C6B4-A04F-4C67-94A7-41E7DF74EC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0" name="Line 119">
              <a:extLst>
                <a:ext uri="{FF2B5EF4-FFF2-40B4-BE49-F238E27FC236}">
                  <a16:creationId xmlns:a16="http://schemas.microsoft.com/office/drawing/2014/main" id="{FBDDDC4B-935E-49FA-91FF-8006D65AC6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1" name="Freeform 121">
              <a:extLst>
                <a:ext uri="{FF2B5EF4-FFF2-40B4-BE49-F238E27FC236}">
                  <a16:creationId xmlns:a16="http://schemas.microsoft.com/office/drawing/2014/main" id="{613F5649-A6FB-4256-88A2-A3C437284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2" name="Freeform 122">
              <a:extLst>
                <a:ext uri="{FF2B5EF4-FFF2-40B4-BE49-F238E27FC236}">
                  <a16:creationId xmlns:a16="http://schemas.microsoft.com/office/drawing/2014/main" id="{A06CC001-6BF9-4729-AA6C-9A48EBA6CA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3" name="Freeform 123">
              <a:extLst>
                <a:ext uri="{FF2B5EF4-FFF2-40B4-BE49-F238E27FC236}">
                  <a16:creationId xmlns:a16="http://schemas.microsoft.com/office/drawing/2014/main" id="{C44AD3E5-287F-44BB-8B17-F47D3A95F11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4" name="Freeform 124">
              <a:extLst>
                <a:ext uri="{FF2B5EF4-FFF2-40B4-BE49-F238E27FC236}">
                  <a16:creationId xmlns:a16="http://schemas.microsoft.com/office/drawing/2014/main" id="{CC3AF3B6-B15D-4F03-9DBA-5737390AA346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5" name="Freeform 125">
              <a:extLst>
                <a:ext uri="{FF2B5EF4-FFF2-40B4-BE49-F238E27FC236}">
                  <a16:creationId xmlns:a16="http://schemas.microsoft.com/office/drawing/2014/main" id="{D172FF1C-2C72-4168-8EF3-EA0CAEC52625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3586" name="Group 126">
              <a:extLst>
                <a:ext uri="{FF2B5EF4-FFF2-40B4-BE49-F238E27FC236}">
                  <a16:creationId xmlns:a16="http://schemas.microsoft.com/office/drawing/2014/main" id="{B5E9112A-0CF8-4F5A-AA90-75DF9BBEAB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>
                <a:extLst>
                  <a:ext uri="{FF2B5EF4-FFF2-40B4-BE49-F238E27FC236}">
                    <a16:creationId xmlns:a16="http://schemas.microsoft.com/office/drawing/2014/main" id="{11B52099-C89E-4B6B-8960-0E76BE7FF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1" name="Oval 128">
                <a:extLst>
                  <a:ext uri="{FF2B5EF4-FFF2-40B4-BE49-F238E27FC236}">
                    <a16:creationId xmlns:a16="http://schemas.microsoft.com/office/drawing/2014/main" id="{4E9897C7-AF3A-4A71-A4DD-4E720FEC2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2" name="Rectangle 129">
                <a:extLst>
                  <a:ext uri="{FF2B5EF4-FFF2-40B4-BE49-F238E27FC236}">
                    <a16:creationId xmlns:a16="http://schemas.microsoft.com/office/drawing/2014/main" id="{A1BDB2A7-A5FD-4E58-99FD-0332842F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3" name="Line 130">
                <a:extLst>
                  <a:ext uri="{FF2B5EF4-FFF2-40B4-BE49-F238E27FC236}">
                    <a16:creationId xmlns:a16="http://schemas.microsoft.com/office/drawing/2014/main" id="{7B28DD1A-3798-4C58-8609-8DC0798CF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4" name="Line 131">
                <a:extLst>
                  <a:ext uri="{FF2B5EF4-FFF2-40B4-BE49-F238E27FC236}">
                    <a16:creationId xmlns:a16="http://schemas.microsoft.com/office/drawing/2014/main" id="{1EE4D3E1-2943-4A36-9175-538A8C24F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5" name="Line 132">
                <a:extLst>
                  <a:ext uri="{FF2B5EF4-FFF2-40B4-BE49-F238E27FC236}">
                    <a16:creationId xmlns:a16="http://schemas.microsoft.com/office/drawing/2014/main" id="{63C13F60-1F1E-4AF9-8F22-3A09D3DBD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6" name="AutoShape 133">
                <a:extLst>
                  <a:ext uri="{FF2B5EF4-FFF2-40B4-BE49-F238E27FC236}">
                    <a16:creationId xmlns:a16="http://schemas.microsoft.com/office/drawing/2014/main" id="{961400A4-9F47-47CB-B6B4-77DB76AB0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7" name="Group 134">
              <a:extLst>
                <a:ext uri="{FF2B5EF4-FFF2-40B4-BE49-F238E27FC236}">
                  <a16:creationId xmlns:a16="http://schemas.microsoft.com/office/drawing/2014/main" id="{26D3F88B-C3F9-4C55-A8EC-BE399A97DA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>
                <a:extLst>
                  <a:ext uri="{FF2B5EF4-FFF2-40B4-BE49-F238E27FC236}">
                    <a16:creationId xmlns:a16="http://schemas.microsoft.com/office/drawing/2014/main" id="{57FD90F6-109E-45AC-96A2-F22BA6C6C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4" name="Oval 136">
                <a:extLst>
                  <a:ext uri="{FF2B5EF4-FFF2-40B4-BE49-F238E27FC236}">
                    <a16:creationId xmlns:a16="http://schemas.microsoft.com/office/drawing/2014/main" id="{67B2339A-1C2F-4C9D-9809-9F9762BAC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5" name="Rectangle 137">
                <a:extLst>
                  <a:ext uri="{FF2B5EF4-FFF2-40B4-BE49-F238E27FC236}">
                    <a16:creationId xmlns:a16="http://schemas.microsoft.com/office/drawing/2014/main" id="{E57B6245-2B1F-4D91-A716-7C6488FF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6" name="Line 138">
                <a:extLst>
                  <a:ext uri="{FF2B5EF4-FFF2-40B4-BE49-F238E27FC236}">
                    <a16:creationId xmlns:a16="http://schemas.microsoft.com/office/drawing/2014/main" id="{06492653-EDF3-4976-96C4-AA9EA6A18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7" name="Line 139">
                <a:extLst>
                  <a:ext uri="{FF2B5EF4-FFF2-40B4-BE49-F238E27FC236}">
                    <a16:creationId xmlns:a16="http://schemas.microsoft.com/office/drawing/2014/main" id="{0CDE9424-E85F-4792-A018-51F235B8B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8" name="Line 140">
                <a:extLst>
                  <a:ext uri="{FF2B5EF4-FFF2-40B4-BE49-F238E27FC236}">
                    <a16:creationId xmlns:a16="http://schemas.microsoft.com/office/drawing/2014/main" id="{72225A00-F0D6-42D4-8799-03D19ED1F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9" name="AutoShape 141">
                <a:extLst>
                  <a:ext uri="{FF2B5EF4-FFF2-40B4-BE49-F238E27FC236}">
                    <a16:creationId xmlns:a16="http://schemas.microsoft.com/office/drawing/2014/main" id="{D4BB8842-D528-487E-BC33-29FE1F357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8" name="Group 142">
              <a:extLst>
                <a:ext uri="{FF2B5EF4-FFF2-40B4-BE49-F238E27FC236}">
                  <a16:creationId xmlns:a16="http://schemas.microsoft.com/office/drawing/2014/main" id="{D9B09C55-85F9-4412-94F0-C43B95DDC5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>
                <a:extLst>
                  <a:ext uri="{FF2B5EF4-FFF2-40B4-BE49-F238E27FC236}">
                    <a16:creationId xmlns:a16="http://schemas.microsoft.com/office/drawing/2014/main" id="{DB08C7A7-119C-486D-93F2-165945662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7" name="Oval 144">
                <a:extLst>
                  <a:ext uri="{FF2B5EF4-FFF2-40B4-BE49-F238E27FC236}">
                    <a16:creationId xmlns:a16="http://schemas.microsoft.com/office/drawing/2014/main" id="{AF6C1C2B-9EBB-4842-A532-0FED7B4CA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8" name="Rectangle 145">
                <a:extLst>
                  <a:ext uri="{FF2B5EF4-FFF2-40B4-BE49-F238E27FC236}">
                    <a16:creationId xmlns:a16="http://schemas.microsoft.com/office/drawing/2014/main" id="{B8993C4A-82A1-4788-929F-A620DAD63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9" name="Line 146">
                <a:extLst>
                  <a:ext uri="{FF2B5EF4-FFF2-40B4-BE49-F238E27FC236}">
                    <a16:creationId xmlns:a16="http://schemas.microsoft.com/office/drawing/2014/main" id="{B6639DC7-2D5C-4EF5-8189-46B5A01F17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0" name="Line 147">
                <a:extLst>
                  <a:ext uri="{FF2B5EF4-FFF2-40B4-BE49-F238E27FC236}">
                    <a16:creationId xmlns:a16="http://schemas.microsoft.com/office/drawing/2014/main" id="{6BA005A9-7560-4EF0-BDA0-F029053A0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1" name="Line 148">
                <a:extLst>
                  <a:ext uri="{FF2B5EF4-FFF2-40B4-BE49-F238E27FC236}">
                    <a16:creationId xmlns:a16="http://schemas.microsoft.com/office/drawing/2014/main" id="{4D062F2C-93B1-4E9F-9EE9-165D9B8AC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2" name="AutoShape 149">
                <a:extLst>
                  <a:ext uri="{FF2B5EF4-FFF2-40B4-BE49-F238E27FC236}">
                    <a16:creationId xmlns:a16="http://schemas.microsoft.com/office/drawing/2014/main" id="{7E3C0FE0-DB3F-4A48-9BD8-E30BCA70C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9" name="Group 150">
              <a:extLst>
                <a:ext uri="{FF2B5EF4-FFF2-40B4-BE49-F238E27FC236}">
                  <a16:creationId xmlns:a16="http://schemas.microsoft.com/office/drawing/2014/main" id="{958D9F46-163B-476C-A68F-159DAE41D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>
                <a:extLst>
                  <a:ext uri="{FF2B5EF4-FFF2-40B4-BE49-F238E27FC236}">
                    <a16:creationId xmlns:a16="http://schemas.microsoft.com/office/drawing/2014/main" id="{014BAEF3-9BE8-4702-800D-FA5B60D01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0" name="Oval 152">
                <a:extLst>
                  <a:ext uri="{FF2B5EF4-FFF2-40B4-BE49-F238E27FC236}">
                    <a16:creationId xmlns:a16="http://schemas.microsoft.com/office/drawing/2014/main" id="{D930A4A3-8520-4143-8FFC-B12618249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1" name="Rectangle 153">
                <a:extLst>
                  <a:ext uri="{FF2B5EF4-FFF2-40B4-BE49-F238E27FC236}">
                    <a16:creationId xmlns:a16="http://schemas.microsoft.com/office/drawing/2014/main" id="{DCDA6773-4ECB-4AFB-8090-96257691B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2" name="Line 154">
                <a:extLst>
                  <a:ext uri="{FF2B5EF4-FFF2-40B4-BE49-F238E27FC236}">
                    <a16:creationId xmlns:a16="http://schemas.microsoft.com/office/drawing/2014/main" id="{63F2FD25-1398-47E6-8DD5-774CEB0CB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3" name="Line 155">
                <a:extLst>
                  <a:ext uri="{FF2B5EF4-FFF2-40B4-BE49-F238E27FC236}">
                    <a16:creationId xmlns:a16="http://schemas.microsoft.com/office/drawing/2014/main" id="{B140DA8A-B7CB-4A39-8A73-4D1C06B55F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4" name="Line 156">
                <a:extLst>
                  <a:ext uri="{FF2B5EF4-FFF2-40B4-BE49-F238E27FC236}">
                    <a16:creationId xmlns:a16="http://schemas.microsoft.com/office/drawing/2014/main" id="{0BC4CD02-2CEB-42AC-8CEA-767DEC569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5" name="AutoShape 157">
                <a:extLst>
                  <a:ext uri="{FF2B5EF4-FFF2-40B4-BE49-F238E27FC236}">
                    <a16:creationId xmlns:a16="http://schemas.microsoft.com/office/drawing/2014/main" id="{78ACA529-4041-458E-89A1-F2E33C8AA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90" name="Group 158">
              <a:extLst>
                <a:ext uri="{FF2B5EF4-FFF2-40B4-BE49-F238E27FC236}">
                  <a16:creationId xmlns:a16="http://schemas.microsoft.com/office/drawing/2014/main" id="{381F9AFA-2FD5-492C-8807-E74C040A6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>
                <a:extLst>
                  <a:ext uri="{FF2B5EF4-FFF2-40B4-BE49-F238E27FC236}">
                    <a16:creationId xmlns:a16="http://schemas.microsoft.com/office/drawing/2014/main" id="{A1E35F56-A0AB-4E77-AD09-01A7F574F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3" name="Oval 160">
                <a:extLst>
                  <a:ext uri="{FF2B5EF4-FFF2-40B4-BE49-F238E27FC236}">
                    <a16:creationId xmlns:a16="http://schemas.microsoft.com/office/drawing/2014/main" id="{FFF942BB-21DB-49BF-BD00-1D730304B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4" name="Rectangle 161">
                <a:extLst>
                  <a:ext uri="{FF2B5EF4-FFF2-40B4-BE49-F238E27FC236}">
                    <a16:creationId xmlns:a16="http://schemas.microsoft.com/office/drawing/2014/main" id="{940E221F-907C-4FAB-BF98-BAAE442FC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5" name="Line 162">
                <a:extLst>
                  <a:ext uri="{FF2B5EF4-FFF2-40B4-BE49-F238E27FC236}">
                    <a16:creationId xmlns:a16="http://schemas.microsoft.com/office/drawing/2014/main" id="{84F4C9E3-2018-4231-9FF2-8FF1B1317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6" name="Line 163">
                <a:extLst>
                  <a:ext uri="{FF2B5EF4-FFF2-40B4-BE49-F238E27FC236}">
                    <a16:creationId xmlns:a16="http://schemas.microsoft.com/office/drawing/2014/main" id="{28C0CC20-2C15-4892-88AB-D6780BA21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7" name="Line 164">
                <a:extLst>
                  <a:ext uri="{FF2B5EF4-FFF2-40B4-BE49-F238E27FC236}">
                    <a16:creationId xmlns:a16="http://schemas.microsoft.com/office/drawing/2014/main" id="{4D078122-BB5C-4466-96AA-94BEDF5A18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8" name="AutoShape 165">
                <a:extLst>
                  <a:ext uri="{FF2B5EF4-FFF2-40B4-BE49-F238E27FC236}">
                    <a16:creationId xmlns:a16="http://schemas.microsoft.com/office/drawing/2014/main" id="{71C228DC-A300-421C-A537-6DD9D2489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591" name="Freeform 120">
              <a:extLst>
                <a:ext uri="{FF2B5EF4-FFF2-40B4-BE49-F238E27FC236}">
                  <a16:creationId xmlns:a16="http://schemas.microsoft.com/office/drawing/2014/main" id="{4F980175-4E77-4000-ADFB-5021D6AD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3498" name="Straight Connector 421888">
            <a:extLst>
              <a:ext uri="{FF2B5EF4-FFF2-40B4-BE49-F238E27FC236}">
                <a16:creationId xmlns:a16="http://schemas.microsoft.com/office/drawing/2014/main" id="{FF08F70D-8D46-4EA3-8C5B-8E8E8BFFC6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>
            <a:extLst>
              <a:ext uri="{FF2B5EF4-FFF2-40B4-BE49-F238E27FC236}">
                <a16:creationId xmlns:a16="http://schemas.microsoft.com/office/drawing/2014/main" id="{DDE1FCC8-A5D8-4E0C-9946-D49FA9F9BD2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52825" y="2822575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>
            <a:extLst>
              <a:ext uri="{FF2B5EF4-FFF2-40B4-BE49-F238E27FC236}">
                <a16:creationId xmlns:a16="http://schemas.microsoft.com/office/drawing/2014/main" id="{A0599C88-BB82-4018-87F1-999D5C6CF27D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5089525"/>
            <a:ext cx="523875" cy="261938"/>
            <a:chOff x="1871277" y="1576300"/>
            <a:chExt cx="1128371" cy="437861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F13A7CC-D9B5-4B41-8E27-4A83BA34B8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F71F77E-42D2-487D-B078-ACF0178C7411}"/>
                </a:ext>
              </a:extLst>
            </p:cNvPr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EAC5C81-F18B-4F37-BBF5-750531AE77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BBE02019-0B94-4164-A76C-3068242CEDAF}"/>
                </a:ext>
              </a:extLst>
            </p:cNvPr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C6121D8B-C7DE-4CBA-9763-DF7E00C51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5C2BC4BD-BF25-49E0-8187-5A29B6147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E816D97-682B-4D2B-A7B2-12252ADE1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B3AA513-639C-424D-BF0F-B4B4DB7EF136}"/>
                </a:ext>
              </a:extLst>
            </p:cNvPr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2D5E037-78C8-4684-985B-749625AD26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>
            <a:extLst>
              <a:ext uri="{FF2B5EF4-FFF2-40B4-BE49-F238E27FC236}">
                <a16:creationId xmlns:a16="http://schemas.microsoft.com/office/drawing/2014/main" id="{7B26D502-4EC7-45C6-8879-95213D7C2D6E}"/>
              </a:ext>
            </a:extLst>
          </p:cNvPr>
          <p:cNvGrpSpPr>
            <a:grpSpLocks/>
          </p:cNvGrpSpPr>
          <p:nvPr/>
        </p:nvGrpSpPr>
        <p:grpSpPr bwMode="auto">
          <a:xfrm>
            <a:off x="5481638" y="5353050"/>
            <a:ext cx="523875" cy="263525"/>
            <a:chOff x="1871277" y="1576300"/>
            <a:chExt cx="1128371" cy="437861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2EC5D3C-5623-4785-B2B4-57083CB73B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D87A6E0-6AD0-4CF7-9E19-005C7C6A1742}"/>
                </a:ext>
              </a:extLst>
            </p:cNvPr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86E49AC-A739-4932-9877-AD2BDFFAC9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CD185128-34DA-43BA-931F-8746200B39EC}"/>
                </a:ext>
              </a:extLst>
            </p:cNvPr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5218DE7-C78C-4F8E-808B-A6EFA3CC7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D1AE11D-DC20-4E4F-A82C-56ECD9388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4BA2E83B-E584-478D-8C9F-789B42CA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A13ACB-7FC0-4C4C-AF85-7E490F34EA4D}"/>
                </a:ext>
              </a:extLst>
            </p:cNvPr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D255D9D-977E-4903-AD7F-6D506410F4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>
            <a:extLst>
              <a:ext uri="{FF2B5EF4-FFF2-40B4-BE49-F238E27FC236}">
                <a16:creationId xmlns:a16="http://schemas.microsoft.com/office/drawing/2014/main" id="{07814941-7BDB-4E63-8837-07DCAC413FEC}"/>
              </a:ext>
            </a:extLst>
          </p:cNvPr>
          <p:cNvGrpSpPr>
            <a:grpSpLocks/>
          </p:cNvGrpSpPr>
          <p:nvPr/>
        </p:nvGrpSpPr>
        <p:grpSpPr bwMode="auto">
          <a:xfrm>
            <a:off x="6723063" y="5376863"/>
            <a:ext cx="523875" cy="261937"/>
            <a:chOff x="1871277" y="1576300"/>
            <a:chExt cx="1128371" cy="437861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5F1EE3F-0E5B-49A8-ADA0-861B523747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779BF3F-31FD-495A-8BD6-264D443F61E6}"/>
                </a:ext>
              </a:extLst>
            </p:cNvPr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3589047-836F-4CE2-8013-D38BF73F8A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11E10FE4-CD90-4C3D-8BBF-509EC618F8CB}"/>
                </a:ext>
              </a:extLst>
            </p:cNvPr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718993CB-A309-41FB-93EB-822052888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4C7CDC4B-F43B-4FD3-9C47-4DD547C86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CA42FC51-CF74-4E50-9E83-EFD0287D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139C79C-CE2A-4C26-8A4C-3C509E26E5F6}"/>
                </a:ext>
              </a:extLst>
            </p:cNvPr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D92D64A-DA1E-49CF-8A87-644604CC77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>
            <a:extLst>
              <a:ext uri="{FF2B5EF4-FFF2-40B4-BE49-F238E27FC236}">
                <a16:creationId xmlns:a16="http://schemas.microsoft.com/office/drawing/2014/main" id="{7461A0B5-8846-4797-8F27-ED34894FC433}"/>
              </a:ext>
            </a:extLst>
          </p:cNvPr>
          <p:cNvGrpSpPr>
            <a:grpSpLocks/>
          </p:cNvGrpSpPr>
          <p:nvPr/>
        </p:nvGrpSpPr>
        <p:grpSpPr bwMode="auto">
          <a:xfrm>
            <a:off x="7165975" y="4721225"/>
            <a:ext cx="522288" cy="263525"/>
            <a:chOff x="1871277" y="1576300"/>
            <a:chExt cx="1128371" cy="437861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312F7FE-B220-4BED-8DF4-243E1F86CA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F8055C9-E815-4697-9D7C-BC545401ABC5}"/>
                </a:ext>
              </a:extLst>
            </p:cNvPr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8FD885A-0CA9-4528-91C8-5205FE9E6D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D54D811-EB69-440D-A009-3D11BAF185A9}"/>
                </a:ext>
              </a:extLst>
            </p:cNvPr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6FDC99F2-EC8E-4349-96E4-EF132FA6E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FF3DA8E8-1365-4928-BCB9-79898AE69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D46B6E7-631A-4D18-AE6A-616562DA4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745605B-4FB8-4EE0-BFE3-442A51D840D2}"/>
                </a:ext>
              </a:extLst>
            </p:cNvPr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D656A1A-5B0C-4797-922E-5D57F88C00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>
            <a:extLst>
              <a:ext uri="{FF2B5EF4-FFF2-40B4-BE49-F238E27FC236}">
                <a16:creationId xmlns:a16="http://schemas.microsoft.com/office/drawing/2014/main" id="{56E3B6F2-754C-4BD6-B3B1-FF608A9DB70C}"/>
              </a:ext>
            </a:extLst>
          </p:cNvPr>
          <p:cNvGrpSpPr>
            <a:grpSpLocks/>
          </p:cNvGrpSpPr>
          <p:nvPr/>
        </p:nvGrpSpPr>
        <p:grpSpPr bwMode="auto">
          <a:xfrm>
            <a:off x="6169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AA28404-7EFC-4C41-9DED-A78A2515FE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B605A7B-BE54-45DA-BFE4-1DD5E86B0E11}"/>
                </a:ext>
              </a:extLst>
            </p:cNvPr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F640974B-4B3B-4FA2-88AA-62828FCA3D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FCC38353-23A4-45F1-8C20-62FB3FC145A3}"/>
                </a:ext>
              </a:extLst>
            </p:cNvPr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CBDAAA01-AE2B-4D02-8973-7A0BBD67F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827E9CD-D16D-4E40-90D0-7A179080B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BC6CAFF-AD3B-4B9A-87A7-F224B3723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379087E-3A5E-4396-9C52-345081578A9E}"/>
                </a:ext>
              </a:extLst>
            </p:cNvPr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40E81CC-28E7-4B71-AC3C-585F0992DB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>
            <a:extLst>
              <a:ext uri="{FF2B5EF4-FFF2-40B4-BE49-F238E27FC236}">
                <a16:creationId xmlns:a16="http://schemas.microsoft.com/office/drawing/2014/main" id="{BB951653-C811-4A26-8C58-A47331DA3CC5}"/>
              </a:ext>
            </a:extLst>
          </p:cNvPr>
          <p:cNvGrpSpPr>
            <a:grpSpLocks/>
          </p:cNvGrpSpPr>
          <p:nvPr/>
        </p:nvGrpSpPr>
        <p:grpSpPr bwMode="auto">
          <a:xfrm>
            <a:off x="5149850" y="4714875"/>
            <a:ext cx="523875" cy="263525"/>
            <a:chOff x="1871277" y="1576300"/>
            <a:chExt cx="1128371" cy="437861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14F71F4-E0BF-4CDD-A633-E4F94F4995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5B1F065-2340-4EC6-8A48-4B0DB722425C}"/>
                </a:ext>
              </a:extLst>
            </p:cNvPr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5B87768-7A0A-4DF1-988C-054A30AE1F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F20F668C-7F29-4444-8EEA-AFD8737B0763}"/>
                </a:ext>
              </a:extLst>
            </p:cNvPr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36DA1978-A5BD-4CE0-A54C-2F63BC00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94BB9DDC-0A9A-4369-9846-6E3C2830B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AB346CC5-1B74-4F6F-9B10-B9185EC82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A338B1B-9F5D-40C7-8CFD-30FBBAD29A05}"/>
                </a:ext>
              </a:extLst>
            </p:cNvPr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8B5D270-306C-4446-8708-3E654DF695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67E28698-5EEE-43E5-BE8B-BADACF9DA8C8}"/>
              </a:ext>
            </a:extLst>
          </p:cNvPr>
          <p:cNvCxnSpPr/>
          <p:nvPr/>
        </p:nvCxnSpPr>
        <p:spPr bwMode="auto">
          <a:xfrm rot="16200000" flipH="1">
            <a:off x="5373687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C5B1952C-7F07-42D5-ABE2-3497DE1DCD10}"/>
              </a:ext>
            </a:extLst>
          </p:cNvPr>
          <p:cNvCxnSpPr/>
          <p:nvPr/>
        </p:nvCxnSpPr>
        <p:spPr bwMode="auto">
          <a:xfrm rot="5400000">
            <a:off x="5768182" y="1988344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335B1E3-23FF-48A3-9F78-1CEE7C8A80CF}"/>
              </a:ext>
            </a:extLst>
          </p:cNvPr>
          <p:cNvCxnSpPr/>
          <p:nvPr/>
        </p:nvCxnSpPr>
        <p:spPr bwMode="auto">
          <a:xfrm>
            <a:off x="5043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>
            <a:extLst>
              <a:ext uri="{FF2B5EF4-FFF2-40B4-BE49-F238E27FC236}">
                <a16:creationId xmlns:a16="http://schemas.microsoft.com/office/drawing/2014/main" id="{95861CF6-8CC9-4831-8E4A-36615BE8F558}"/>
              </a:ext>
            </a:extLst>
          </p:cNvPr>
          <p:cNvGrpSpPr>
            <a:grpSpLocks/>
          </p:cNvGrpSpPr>
          <p:nvPr/>
        </p:nvGrpSpPr>
        <p:grpSpPr bwMode="auto">
          <a:xfrm>
            <a:off x="5443538" y="2192338"/>
            <a:ext cx="815975" cy="449262"/>
            <a:chOff x="1871277" y="1576300"/>
            <a:chExt cx="1128371" cy="437861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1B84553-5023-4A18-9DC8-85F3D348AA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9ADA1CA-58DB-4309-8460-5A837B6E896C}"/>
                </a:ext>
              </a:extLst>
            </p:cNvPr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B72467D-C6A5-42EE-A598-C31A4EC3F9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8BEBEBD-45FA-4CEC-879A-6F2EB549432B}"/>
                </a:ext>
              </a:extLst>
            </p:cNvPr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E58593C-AF52-44F1-8E3C-1193C58F3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8FBD7D3-293D-4B6C-AAB9-896F7AB0D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479F3CF-C93C-498E-A196-7EB343241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F8BB0B8-5D8B-4699-8257-52193AEFF462}"/>
                </a:ext>
              </a:extLst>
            </p:cNvPr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93BCC23-036C-4965-BA6A-B047A9BD1C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>
            <a:extLst>
              <a:ext uri="{FF2B5EF4-FFF2-40B4-BE49-F238E27FC236}">
                <a16:creationId xmlns:a16="http://schemas.microsoft.com/office/drawing/2014/main" id="{5F5DDB16-4E43-4811-92C2-0EFB3AA1A0BC}"/>
              </a:ext>
            </a:extLst>
          </p:cNvPr>
          <p:cNvGrpSpPr>
            <a:grpSpLocks/>
          </p:cNvGrpSpPr>
          <p:nvPr/>
        </p:nvGrpSpPr>
        <p:grpSpPr bwMode="auto">
          <a:xfrm>
            <a:off x="7618413" y="2201863"/>
            <a:ext cx="815975" cy="449262"/>
            <a:chOff x="1871277" y="1576300"/>
            <a:chExt cx="1128371" cy="437861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AA8F392-F25C-4EDF-AA7A-AF2C947CE2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AD5B873-0018-4FFA-92AD-089797996E94}"/>
                </a:ext>
              </a:extLst>
            </p:cNvPr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532012B-D5D2-4479-A396-D4FD8CD1A0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8926BCD-D8EE-4D07-A6E8-E17063B831EE}"/>
                </a:ext>
              </a:extLst>
            </p:cNvPr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818B0C6-90F6-42DF-AA0D-4AAF20CBE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6D3B796-49A1-4395-8EE3-FAD3D9328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A9242B6-1845-4EBB-AF43-9E8176AA5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7FABF27-AFD2-4D13-93BF-B70F4D613CDD}"/>
                </a:ext>
              </a:extLst>
            </p:cNvPr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ADF2419-87BE-45C1-8C60-98D5755DCD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53E2AD67-8066-4F06-8287-F3DD874F0E9D}"/>
              </a:ext>
            </a:extLst>
          </p:cNvPr>
          <p:cNvCxnSpPr/>
          <p:nvPr/>
        </p:nvCxnSpPr>
        <p:spPr bwMode="auto">
          <a:xfrm rot="16200000" flipV="1">
            <a:off x="7853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CEF0B970-00BF-4BF7-9298-C43A769DEA33}"/>
              </a:ext>
            </a:extLst>
          </p:cNvPr>
          <p:cNvCxnSpPr/>
          <p:nvPr/>
        </p:nvCxnSpPr>
        <p:spPr bwMode="auto">
          <a:xfrm rot="5400000" flipH="1" flipV="1">
            <a:off x="7604126" y="4460875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>
            <a:extLst>
              <a:ext uri="{FF2B5EF4-FFF2-40B4-BE49-F238E27FC236}">
                <a16:creationId xmlns:a16="http://schemas.microsoft.com/office/drawing/2014/main" id="{7D1EB2D9-3476-48CA-B846-205722A2CAFA}"/>
              </a:ext>
            </a:extLst>
          </p:cNvPr>
          <p:cNvGrpSpPr>
            <a:grpSpLocks/>
          </p:cNvGrpSpPr>
          <p:nvPr/>
        </p:nvGrpSpPr>
        <p:grpSpPr bwMode="auto">
          <a:xfrm>
            <a:off x="7667625" y="3878263"/>
            <a:ext cx="815975" cy="449262"/>
            <a:chOff x="1871277" y="1576300"/>
            <a:chExt cx="1128371" cy="43786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AA9A7A2-9B15-42D0-8603-34BD0729BE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144276-D834-4A8D-BA92-789BA250F60E}"/>
                </a:ext>
              </a:extLst>
            </p:cNvPr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F41225D-4415-4523-BF79-AEDE6F4936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9647F6-1F7F-4883-9146-6E4AE59BC7B5}"/>
                </a:ext>
              </a:extLst>
            </p:cNvPr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D533224-D628-4B5C-B17E-045A3A3C1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0B1C26B-42DB-4071-8319-A849FE8A7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FC63A0E-9055-499E-BEDF-DDC0C9A44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097DB1-8A64-458F-BBAF-4B474E9007F6}"/>
                </a:ext>
              </a:extLst>
            </p:cNvPr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C895712-7FBF-41D0-94E2-E1CACB8193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1" name="Footer Placeholder 2">
            <a:extLst>
              <a:ext uri="{FF2B5EF4-FFF2-40B4-BE49-F238E27FC236}">
                <a16:creationId xmlns:a16="http://schemas.microsoft.com/office/drawing/2014/main" id="{B68713E4-2D3C-4569-88A7-32551249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64522" name="Rectangle 1026">
            <a:extLst>
              <a:ext uri="{FF2B5EF4-FFF2-40B4-BE49-F238E27FC236}">
                <a16:creationId xmlns:a16="http://schemas.microsoft.com/office/drawing/2014/main" id="{57FFA79E-88CD-4DE3-B719-826426F8DC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altLang="en-US" sz="4000"/>
              <a:t>Alternative core: circuit switching</a:t>
            </a:r>
            <a:endParaRPr lang="en-US" altLang="en-US"/>
          </a:p>
        </p:txBody>
      </p:sp>
      <p:sp>
        <p:nvSpPr>
          <p:cNvPr id="77827" name="Rectangle 1027">
            <a:extLst>
              <a:ext uri="{FF2B5EF4-FFF2-40B4-BE49-F238E27FC236}">
                <a16:creationId xmlns:a16="http://schemas.microsoft.com/office/drawing/2014/main" id="{DFADF1E4-0FFA-4222-AAF0-8814A86CE5C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end-end resources allocated to, reserved for </a:t>
            </a:r>
            <a:r>
              <a:rPr lang="ja-JP" altLang="en-US">
                <a:solidFill>
                  <a:srgbClr val="CC0000"/>
                </a:solidFill>
              </a:rPr>
              <a:t>“</a:t>
            </a:r>
            <a:r>
              <a:rPr lang="en-US" altLang="ja-JP">
                <a:solidFill>
                  <a:srgbClr val="CC0000"/>
                </a:solidFill>
              </a:rPr>
              <a:t>call</a:t>
            </a:r>
            <a:r>
              <a:rPr lang="ja-JP" altLang="en-US">
                <a:solidFill>
                  <a:srgbClr val="CC0000"/>
                </a:solidFill>
              </a:rPr>
              <a:t>”</a:t>
            </a:r>
            <a:r>
              <a:rPr lang="en-US" altLang="ja-JP">
                <a:solidFill>
                  <a:srgbClr val="CC0000"/>
                </a:solidFill>
              </a:rPr>
              <a:t> between source &amp; dest:</a:t>
            </a:r>
          </a:p>
          <a:p>
            <a:pPr eaLnBrk="1" hangingPunct="1"/>
            <a:r>
              <a:rPr lang="en-US" altLang="en-US" sz="2400"/>
              <a:t>in diagram, each link has four circuits. </a:t>
            </a:r>
          </a:p>
          <a:p>
            <a:pPr marL="682625" lvl="1" indent="-225425" eaLnBrk="1" hangingPunct="1"/>
            <a:r>
              <a:rPr lang="en-US" altLang="en-US">
                <a:ea typeface="MS PGothic" panose="020B0600070205080204" pitchFamily="34" charset="-128"/>
              </a:rPr>
              <a:t>call gets 2</a:t>
            </a:r>
            <a:r>
              <a:rPr lang="en-US" altLang="en-US" baseline="30000">
                <a:ea typeface="MS PGothic" panose="020B0600070205080204" pitchFamily="34" charset="-128"/>
              </a:rPr>
              <a:t>nd</a:t>
            </a:r>
            <a:r>
              <a:rPr lang="en-US" altLang="en-US">
                <a:ea typeface="MS PGothic" panose="020B0600070205080204" pitchFamily="34" charset="-128"/>
              </a:rPr>
              <a:t> circuit in top link and 1</a:t>
            </a:r>
            <a:r>
              <a:rPr lang="en-US" altLang="en-US" baseline="30000">
                <a:ea typeface="MS PGothic" panose="020B0600070205080204" pitchFamily="34" charset="-128"/>
              </a:rPr>
              <a:t>st</a:t>
            </a:r>
            <a:r>
              <a:rPr lang="en-US" altLang="en-US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/>
            <a:r>
              <a:rPr lang="en-US" altLang="en-US" sz="2400"/>
              <a:t>dedicated resources: no sharing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circuit-like (guaranteed) performance</a:t>
            </a:r>
          </a:p>
          <a:p>
            <a:pPr eaLnBrk="1" hangingPunct="1"/>
            <a:r>
              <a:rPr lang="en-US" altLang="en-US" sz="2400"/>
              <a:t>circuit segment idle if not used by call </a:t>
            </a:r>
            <a:r>
              <a:rPr lang="en-US" altLang="en-US" sz="2400" i="1">
                <a:solidFill>
                  <a:srgbClr val="000099"/>
                </a:solidFill>
              </a:rPr>
              <a:t>(no sharing)</a:t>
            </a:r>
          </a:p>
          <a:p>
            <a:pPr eaLnBrk="1" hangingPunct="1"/>
            <a:r>
              <a:rPr lang="en-US" altLang="en-US" sz="2400"/>
              <a:t>commonly used in traditional telephone networks</a:t>
            </a:r>
          </a:p>
        </p:txBody>
      </p:sp>
      <p:pic>
        <p:nvPicPr>
          <p:cNvPr id="64524" name="Picture 691" descr="underline_base">
            <a:extLst>
              <a:ext uri="{FF2B5EF4-FFF2-40B4-BE49-F238E27FC236}">
                <a16:creationId xmlns:a16="http://schemas.microsoft.com/office/drawing/2014/main" id="{D1A64CCC-E9E3-46C9-9E00-D129A7F0DD4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5" name="Slide Number Placeholder 3">
            <a:extLst>
              <a:ext uri="{FF2B5EF4-FFF2-40B4-BE49-F238E27FC236}">
                <a16:creationId xmlns:a16="http://schemas.microsoft.com/office/drawing/2014/main" id="{F9BAE448-5EF7-4F26-8213-EA84BF98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04CDF82-7F39-4D99-8C9F-38A2561959C6}" type="slidenum">
              <a:rPr lang="en-US" altLang="en-US" sz="1200">
                <a:latin typeface="Tahoma" panose="020B0604030504040204" pitchFamily="34" charset="0"/>
              </a:rPr>
              <a:pPr/>
              <a:t>28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64526" name="Group 100">
            <a:extLst>
              <a:ext uri="{FF2B5EF4-FFF2-40B4-BE49-F238E27FC236}">
                <a16:creationId xmlns:a16="http://schemas.microsoft.com/office/drawing/2014/main" id="{3B3C5016-BB63-4A18-ACFD-91A9C5F74DAE}"/>
              </a:ext>
            </a:extLst>
          </p:cNvPr>
          <p:cNvGrpSpPr>
            <a:grpSpLocks/>
          </p:cNvGrpSpPr>
          <p:nvPr/>
        </p:nvGrpSpPr>
        <p:grpSpPr bwMode="auto">
          <a:xfrm>
            <a:off x="4749800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>
              <a:extLst>
                <a:ext uri="{FF2B5EF4-FFF2-40B4-BE49-F238E27FC236}">
                  <a16:creationId xmlns:a16="http://schemas.microsoft.com/office/drawing/2014/main" id="{62332335-DA44-412F-BACA-81C29C41A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>
              <a:extLst>
                <a:ext uri="{FF2B5EF4-FFF2-40B4-BE49-F238E27FC236}">
                  <a16:creationId xmlns:a16="http://schemas.microsoft.com/office/drawing/2014/main" id="{D0835BC9-CADC-4221-B4AC-DBC8C5C27B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4527" name="Group 100">
            <a:extLst>
              <a:ext uri="{FF2B5EF4-FFF2-40B4-BE49-F238E27FC236}">
                <a16:creationId xmlns:a16="http://schemas.microsoft.com/office/drawing/2014/main" id="{8DAC81EB-97AF-4C92-9F69-268FCD8B9D5D}"/>
              </a:ext>
            </a:extLst>
          </p:cNvPr>
          <p:cNvGrpSpPr>
            <a:grpSpLocks/>
          </p:cNvGrpSpPr>
          <p:nvPr/>
        </p:nvGrpSpPr>
        <p:grpSpPr bwMode="auto">
          <a:xfrm>
            <a:off x="8499475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>
              <a:extLst>
                <a:ext uri="{FF2B5EF4-FFF2-40B4-BE49-F238E27FC236}">
                  <a16:creationId xmlns:a16="http://schemas.microsoft.com/office/drawing/2014/main" id="{B941ECAD-F74C-4C6A-B3EC-295F35A53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>
              <a:extLst>
                <a:ext uri="{FF2B5EF4-FFF2-40B4-BE49-F238E27FC236}">
                  <a16:creationId xmlns:a16="http://schemas.microsoft.com/office/drawing/2014/main" id="{02B81F56-045D-465C-A53D-BE73B4B5DE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5" name="Rectangle 364">
            <a:extLst>
              <a:ext uri="{FF2B5EF4-FFF2-40B4-BE49-F238E27FC236}">
                <a16:creationId xmlns:a16="http://schemas.microsoft.com/office/drawing/2014/main" id="{5594600B-4512-4D23-B220-375237B78F9C}"/>
              </a:ext>
            </a:extLst>
          </p:cNvPr>
          <p:cNvSpPr/>
          <p:nvPr/>
        </p:nvSpPr>
        <p:spPr bwMode="auto">
          <a:xfrm>
            <a:off x="6273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9062D07-9D81-4617-BB2A-BF3C342CF358}"/>
              </a:ext>
            </a:extLst>
          </p:cNvPr>
          <p:cNvSpPr/>
          <p:nvPr/>
        </p:nvSpPr>
        <p:spPr bwMode="auto">
          <a:xfrm>
            <a:off x="6273800" y="2374900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E274A85C-35D0-4AED-ABF9-9B3A2C9D09E4}"/>
              </a:ext>
            </a:extLst>
          </p:cNvPr>
          <p:cNvSpPr/>
          <p:nvPr/>
        </p:nvSpPr>
        <p:spPr bwMode="auto">
          <a:xfrm>
            <a:off x="6273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DC17577F-476F-4D2B-9BD7-E490B521FFA7}"/>
              </a:ext>
            </a:extLst>
          </p:cNvPr>
          <p:cNvSpPr/>
          <p:nvPr/>
        </p:nvSpPr>
        <p:spPr bwMode="auto">
          <a:xfrm>
            <a:off x="6273800" y="2486025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>
            <a:extLst>
              <a:ext uri="{FF2B5EF4-FFF2-40B4-BE49-F238E27FC236}">
                <a16:creationId xmlns:a16="http://schemas.microsoft.com/office/drawing/2014/main" id="{8ECF6A0C-AD62-4559-A73D-42096637B91B}"/>
              </a:ext>
            </a:extLst>
          </p:cNvPr>
          <p:cNvGrpSpPr>
            <a:grpSpLocks/>
          </p:cNvGrpSpPr>
          <p:nvPr/>
        </p:nvGrpSpPr>
        <p:grpSpPr bwMode="auto">
          <a:xfrm>
            <a:off x="5570538" y="3878263"/>
            <a:ext cx="760412" cy="390525"/>
            <a:chOff x="2356" y="1300"/>
            <a:chExt cx="555" cy="194"/>
          </a:xfrm>
        </p:grpSpPr>
        <p:sp>
          <p:nvSpPr>
            <p:cNvPr id="64572" name="Oval 407">
              <a:extLst>
                <a:ext uri="{FF2B5EF4-FFF2-40B4-BE49-F238E27FC236}">
                  <a16:creationId xmlns:a16="http://schemas.microsoft.com/office/drawing/2014/main" id="{AF573C31-D434-477F-A455-DF0F02452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>
              <a:extLst>
                <a:ext uri="{FF2B5EF4-FFF2-40B4-BE49-F238E27FC236}">
                  <a16:creationId xmlns:a16="http://schemas.microsoft.com/office/drawing/2014/main" id="{BA7B33F7-D91A-46D9-8553-B45A7AFC0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>
              <a:extLst>
                <a:ext uri="{FF2B5EF4-FFF2-40B4-BE49-F238E27FC236}">
                  <a16:creationId xmlns:a16="http://schemas.microsoft.com/office/drawing/2014/main" id="{CFC09F34-579E-41C4-BBC5-3531842F1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>
              <a:extLst>
                <a:ext uri="{FF2B5EF4-FFF2-40B4-BE49-F238E27FC236}">
                  <a16:creationId xmlns:a16="http://schemas.microsoft.com/office/drawing/2014/main" id="{3C30BBEA-0B24-47C2-8004-F5DAEE157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>
                <a:extLst>
                  <a:ext uri="{FF2B5EF4-FFF2-40B4-BE49-F238E27FC236}">
                    <a16:creationId xmlns:a16="http://schemas.microsoft.com/office/drawing/2014/main" id="{C0E750CB-58D0-460F-9E63-54790CC94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79" name="Freeform 148">
                <a:extLst>
                  <a:ext uri="{FF2B5EF4-FFF2-40B4-BE49-F238E27FC236}">
                    <a16:creationId xmlns:a16="http://schemas.microsoft.com/office/drawing/2014/main" id="{C43F0360-36C7-4621-BB6D-D5F15FA98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576" name="Line 149">
              <a:extLst>
                <a:ext uri="{FF2B5EF4-FFF2-40B4-BE49-F238E27FC236}">
                  <a16:creationId xmlns:a16="http://schemas.microsoft.com/office/drawing/2014/main" id="{9359A48A-2184-4F1C-B980-0F3ABDFEC7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77" name="Line 150">
              <a:extLst>
                <a:ext uri="{FF2B5EF4-FFF2-40B4-BE49-F238E27FC236}">
                  <a16:creationId xmlns:a16="http://schemas.microsoft.com/office/drawing/2014/main" id="{2F1B5CB4-67C7-49B5-A59A-BB7975864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533" name="Group 75">
            <a:extLst>
              <a:ext uri="{FF2B5EF4-FFF2-40B4-BE49-F238E27FC236}">
                <a16:creationId xmlns:a16="http://schemas.microsoft.com/office/drawing/2014/main" id="{CB15E57A-1816-46FA-8356-3A6DF0ED21B0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280818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EDD25F9-54C3-430D-830C-D2E4628F5BD0}"/>
                </a:ext>
              </a:extLst>
            </p:cNvPr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598D2804-1A84-4981-96C6-884199FA25BA}"/>
                </a:ext>
              </a:extLst>
            </p:cNvPr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E283B1A3-9419-429F-B605-B7BFB2257B3C}"/>
                </a:ext>
              </a:extLst>
            </p:cNvPr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32CBADAB-0920-40FF-A0EB-CD2FE0CB7A15}"/>
                </a:ext>
              </a:extLst>
            </p:cNvPr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>
            <a:extLst>
              <a:ext uri="{FF2B5EF4-FFF2-40B4-BE49-F238E27FC236}">
                <a16:creationId xmlns:a16="http://schemas.microsoft.com/office/drawing/2014/main" id="{2548ACA5-66E5-4F0F-A911-025AEC4AFA73}"/>
              </a:ext>
            </a:extLst>
          </p:cNvPr>
          <p:cNvGrpSpPr>
            <a:grpSpLocks/>
          </p:cNvGrpSpPr>
          <p:nvPr/>
        </p:nvGrpSpPr>
        <p:grpSpPr bwMode="auto">
          <a:xfrm>
            <a:off x="6350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A890F20-45E8-4FC0-ACA5-0E0ACB2784EB}"/>
                </a:ext>
              </a:extLst>
            </p:cNvPr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78AC6D0C-A9B5-4787-B7DF-B18DFCF3BF7C}"/>
                </a:ext>
              </a:extLst>
            </p:cNvPr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2162EA47-4472-46B3-89E7-5A3CC19DA0B3}"/>
                </a:ext>
              </a:extLst>
            </p:cNvPr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C066A4A3-1BC3-44AE-8CC9-55E06EA88F36}"/>
                </a:ext>
              </a:extLst>
            </p:cNvPr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>
            <a:extLst>
              <a:ext uri="{FF2B5EF4-FFF2-40B4-BE49-F238E27FC236}">
                <a16:creationId xmlns:a16="http://schemas.microsoft.com/office/drawing/2014/main" id="{6D4DC6BF-BF38-4F8E-AFD1-B162F52FFC9D}"/>
              </a:ext>
            </a:extLst>
          </p:cNvPr>
          <p:cNvSpPr/>
          <p:nvPr/>
        </p:nvSpPr>
        <p:spPr bwMode="auto">
          <a:xfrm rot="5400000">
            <a:off x="7478712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1E2AF2D-C447-46C9-BA48-53ABA969E9D1}"/>
              </a:ext>
            </a:extLst>
          </p:cNvPr>
          <p:cNvSpPr/>
          <p:nvPr/>
        </p:nvSpPr>
        <p:spPr bwMode="auto">
          <a:xfrm rot="5400000">
            <a:off x="7419975" y="3208338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61515DEF-E45A-459B-B606-BD982B5C28C3}"/>
              </a:ext>
            </a:extLst>
          </p:cNvPr>
          <p:cNvSpPr/>
          <p:nvPr/>
        </p:nvSpPr>
        <p:spPr bwMode="auto">
          <a:xfrm rot="5400000">
            <a:off x="7361237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6BF1EDF2-A342-48E4-A1B5-4E35EF2347FB}"/>
              </a:ext>
            </a:extLst>
          </p:cNvPr>
          <p:cNvSpPr/>
          <p:nvPr/>
        </p:nvSpPr>
        <p:spPr bwMode="auto">
          <a:xfrm rot="5400000">
            <a:off x="7302500" y="3208338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E542A6E9-E0C1-4236-8674-BDC2399F2583}"/>
              </a:ext>
            </a:extLst>
          </p:cNvPr>
          <p:cNvSpPr/>
          <p:nvPr/>
        </p:nvSpPr>
        <p:spPr bwMode="auto">
          <a:xfrm rot="3198033">
            <a:off x="5179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13DB840A-D04C-4AAA-9FB5-082884096AFA}"/>
              </a:ext>
            </a:extLst>
          </p:cNvPr>
          <p:cNvSpPr/>
          <p:nvPr/>
        </p:nvSpPr>
        <p:spPr bwMode="auto">
          <a:xfrm rot="3198033">
            <a:off x="8226425" y="4462463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40BDB602-85A3-489B-80C1-6446D0CDE958}"/>
              </a:ext>
            </a:extLst>
          </p:cNvPr>
          <p:cNvCxnSpPr>
            <a:endCxn id="64576" idx="0"/>
          </p:cNvCxnSpPr>
          <p:nvPr/>
        </p:nvCxnSpPr>
        <p:spPr bwMode="auto">
          <a:xfrm>
            <a:off x="5043488" y="3990975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4790920B-4E8C-4A0E-BFCE-B120D1F7C474}"/>
              </a:ext>
            </a:extLst>
          </p:cNvPr>
          <p:cNvCxnSpPr>
            <a:endCxn id="64574" idx="1"/>
          </p:cNvCxnSpPr>
          <p:nvPr/>
        </p:nvCxnSpPr>
        <p:spPr bwMode="auto">
          <a:xfrm>
            <a:off x="5218113" y="3600450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51B2B7E4-BB42-4E21-BBB8-47712892A223}"/>
              </a:ext>
            </a:extLst>
          </p:cNvPr>
          <p:cNvCxnSpPr>
            <a:endCxn id="64572" idx="3"/>
          </p:cNvCxnSpPr>
          <p:nvPr/>
        </p:nvCxnSpPr>
        <p:spPr bwMode="auto">
          <a:xfrm flipV="1">
            <a:off x="5159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269064F2-2EEF-420F-A073-AC5077A17E54}"/>
              </a:ext>
            </a:extLst>
          </p:cNvPr>
          <p:cNvCxnSpPr/>
          <p:nvPr/>
        </p:nvCxnSpPr>
        <p:spPr bwMode="auto">
          <a:xfrm rot="5400000" flipH="1" flipV="1">
            <a:off x="5495132" y="4461669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3195D815-9893-46B2-972C-FF71CF614E7A}"/>
              </a:ext>
            </a:extLst>
          </p:cNvPr>
          <p:cNvCxnSpPr/>
          <p:nvPr/>
        </p:nvCxnSpPr>
        <p:spPr bwMode="auto">
          <a:xfrm rot="10800000">
            <a:off x="8440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86F6B221-2FBC-41AE-A766-9BB7877DCA9B}"/>
              </a:ext>
            </a:extLst>
          </p:cNvPr>
          <p:cNvCxnSpPr/>
          <p:nvPr/>
        </p:nvCxnSpPr>
        <p:spPr bwMode="auto">
          <a:xfrm rot="16200000" flipH="1">
            <a:off x="7707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>
            <a:extLst>
              <a:ext uri="{FF2B5EF4-FFF2-40B4-BE49-F238E27FC236}">
                <a16:creationId xmlns:a16="http://schemas.microsoft.com/office/drawing/2014/main" id="{B9FCB171-4F74-4AAB-9648-C0B888462487}"/>
              </a:ext>
            </a:extLst>
          </p:cNvPr>
          <p:cNvGrpSpPr>
            <a:grpSpLocks/>
          </p:cNvGrpSpPr>
          <p:nvPr/>
        </p:nvGrpSpPr>
        <p:grpSpPr bwMode="auto">
          <a:xfrm>
            <a:off x="7972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>
              <a:extLst>
                <a:ext uri="{FF2B5EF4-FFF2-40B4-BE49-F238E27FC236}">
                  <a16:creationId xmlns:a16="http://schemas.microsoft.com/office/drawing/2014/main" id="{372791E0-AFD9-4752-B111-C9CC10091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>
              <a:extLst>
                <a:ext uri="{FF2B5EF4-FFF2-40B4-BE49-F238E27FC236}">
                  <a16:creationId xmlns:a16="http://schemas.microsoft.com/office/drawing/2014/main" id="{28CC5768-0B8B-4ACC-8C69-FF977DAA90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F84028D-EB6D-447D-872C-7DC0D087251E}"/>
              </a:ext>
            </a:extLst>
          </p:cNvPr>
          <p:cNvCxnSpPr/>
          <p:nvPr/>
        </p:nvCxnSpPr>
        <p:spPr bwMode="auto">
          <a:xfrm rot="5400000">
            <a:off x="8161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>
            <a:extLst>
              <a:ext uri="{FF2B5EF4-FFF2-40B4-BE49-F238E27FC236}">
                <a16:creationId xmlns:a16="http://schemas.microsoft.com/office/drawing/2014/main" id="{396E0A5F-1570-4D1C-8B1A-B427CEFDCF9E}"/>
              </a:ext>
            </a:extLst>
          </p:cNvPr>
          <p:cNvSpPr/>
          <p:nvPr/>
        </p:nvSpPr>
        <p:spPr bwMode="auto">
          <a:xfrm rot="1015003">
            <a:off x="5665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65388E65-B37B-407A-95E3-8BE96270D578}"/>
              </a:ext>
            </a:extLst>
          </p:cNvPr>
          <p:cNvSpPr/>
          <p:nvPr/>
        </p:nvSpPr>
        <p:spPr bwMode="auto">
          <a:xfrm rot="2465437" flipV="1">
            <a:off x="7880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9225AC53-EE30-4A0A-8559-D1B1406431BD}"/>
              </a:ext>
            </a:extLst>
          </p:cNvPr>
          <p:cNvSpPr/>
          <p:nvPr/>
        </p:nvSpPr>
        <p:spPr bwMode="auto">
          <a:xfrm rot="2177866" flipV="1">
            <a:off x="7605713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>
            <a:extLst>
              <a:ext uri="{FF2B5EF4-FFF2-40B4-BE49-F238E27FC236}">
                <a16:creationId xmlns:a16="http://schemas.microsoft.com/office/drawing/2014/main" id="{15988E6C-283C-4D38-9608-DB5267CA9B3C}"/>
              </a:ext>
            </a:extLst>
          </p:cNvPr>
          <p:cNvGrpSpPr>
            <a:grpSpLocks/>
          </p:cNvGrpSpPr>
          <p:nvPr/>
        </p:nvGrpSpPr>
        <p:grpSpPr bwMode="auto">
          <a:xfrm>
            <a:off x="5529263" y="3871913"/>
            <a:ext cx="815975" cy="449262"/>
            <a:chOff x="1871277" y="1576300"/>
            <a:chExt cx="1128371" cy="43786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4D73984-5965-46B0-BCF3-15B5770B64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74B8D84-5C0B-4C08-9DBD-C01F97AF8409}"/>
                </a:ext>
              </a:extLst>
            </p:cNvPr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CE97A17-8AAB-4942-B7A2-5CDA7545CC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216B1F-7B15-4629-AEEB-37A11027CF31}"/>
                </a:ext>
              </a:extLst>
            </p:cNvPr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0021A86-C18A-4913-B7CA-0C2D28E56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8AA8954-CFF0-4C12-9828-B46C73905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BF4C9F09-9EF4-4D13-B590-949A717F0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168E570-9617-47BA-8946-F59F8E21E1C4}"/>
                </a:ext>
              </a:extLst>
            </p:cNvPr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B157143-7C3E-46D3-94DB-DA5E5700CF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2">
            <a:extLst>
              <a:ext uri="{FF2B5EF4-FFF2-40B4-BE49-F238E27FC236}">
                <a16:creationId xmlns:a16="http://schemas.microsoft.com/office/drawing/2014/main" id="{091F42C6-B81E-48A7-A46A-E3922943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6562" name="Picture 108" descr="underline_base">
            <a:extLst>
              <a:ext uri="{FF2B5EF4-FFF2-40B4-BE49-F238E27FC236}">
                <a16:creationId xmlns:a16="http://schemas.microsoft.com/office/drawing/2014/main" id="{30B4CAE3-A717-4E3B-9B48-9E053C77BDD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>
            <a:extLst>
              <a:ext uri="{FF2B5EF4-FFF2-40B4-BE49-F238E27FC236}">
                <a16:creationId xmlns:a16="http://schemas.microsoft.com/office/drawing/2014/main" id="{1E5722A1-87A6-429D-87B5-3F2C6F9426D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altLang="en-US" sz="4000"/>
              <a:t>Circuit switching: FDM </a:t>
            </a:r>
            <a:r>
              <a:rPr lang="en-US" altLang="en-US" sz="3600"/>
              <a:t>versus</a:t>
            </a:r>
            <a:r>
              <a:rPr lang="en-US" altLang="en-US" sz="4000"/>
              <a:t> TDM</a:t>
            </a:r>
            <a:endParaRPr lang="fr-FR" altLang="en-US" sz="400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0BECD355-EA67-4D41-AEF7-F33603A5F8CD}"/>
              </a:ext>
            </a:extLst>
          </p:cNvPr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66659" name="Text Box 4">
              <a:extLst>
                <a:ext uri="{FF2B5EF4-FFF2-40B4-BE49-F238E27FC236}">
                  <a16:creationId xmlns:a16="http://schemas.microsoft.com/office/drawing/2014/main" id="{A96E48A4-1F83-4668-A8A2-798730D9A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FDM</a:t>
              </a:r>
              <a:endParaRPr lang="fr-FR" altLang="en-US"/>
            </a:p>
          </p:txBody>
        </p:sp>
        <p:grpSp>
          <p:nvGrpSpPr>
            <p:cNvPr id="66660" name="Group 5">
              <a:extLst>
                <a:ext uri="{FF2B5EF4-FFF2-40B4-BE49-F238E27FC236}">
                  <a16:creationId xmlns:a16="http://schemas.microsoft.com/office/drawing/2014/main" id="{5C206DE4-A67B-48AA-9D58-812112511F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66661" name="Line 6">
                <a:extLst>
                  <a:ext uri="{FF2B5EF4-FFF2-40B4-BE49-F238E27FC236}">
                    <a16:creationId xmlns:a16="http://schemas.microsoft.com/office/drawing/2014/main" id="{0C69259A-2594-4CC3-BB60-C2D60CBE2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2" name="Text Box 7">
                <a:extLst>
                  <a:ext uri="{FF2B5EF4-FFF2-40B4-BE49-F238E27FC236}">
                    <a16:creationId xmlns:a16="http://schemas.microsoft.com/office/drawing/2014/main" id="{989C43ED-A59B-455F-9E35-50F20D1C10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frequency</a:t>
                </a:r>
                <a:endParaRPr lang="fr-FR" altLang="en-US"/>
              </a:p>
            </p:txBody>
          </p:sp>
          <p:sp>
            <p:nvSpPr>
              <p:cNvPr id="66663" name="Line 8">
                <a:extLst>
                  <a:ext uri="{FF2B5EF4-FFF2-40B4-BE49-F238E27FC236}">
                    <a16:creationId xmlns:a16="http://schemas.microsoft.com/office/drawing/2014/main" id="{6B1D5441-B621-4618-AE8F-F3CCB22F7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4" name="Text Box 9">
                <a:extLst>
                  <a:ext uri="{FF2B5EF4-FFF2-40B4-BE49-F238E27FC236}">
                    <a16:creationId xmlns:a16="http://schemas.microsoft.com/office/drawing/2014/main" id="{E963A92B-E793-475A-9D80-BFE272BC42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time</a:t>
                </a:r>
                <a:endParaRPr lang="fr-FR" altLang="en-US"/>
              </a:p>
            </p:txBody>
          </p:sp>
          <p:sp>
            <p:nvSpPr>
              <p:cNvPr id="66665" name="Rectangle 10">
                <a:extLst>
                  <a:ext uri="{FF2B5EF4-FFF2-40B4-BE49-F238E27FC236}">
                    <a16:creationId xmlns:a16="http://schemas.microsoft.com/office/drawing/2014/main" id="{1079F4E9-D0D6-4E8D-BDA9-B170643FB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5307" name="Rectangle 11">
            <a:extLst>
              <a:ext uri="{FF2B5EF4-FFF2-40B4-BE49-F238E27FC236}">
                <a16:creationId xmlns:a16="http://schemas.microsoft.com/office/drawing/2014/main" id="{3C0734A4-7FB3-4379-B5D8-A0931FBBB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08" name="Rectangle 12">
            <a:extLst>
              <a:ext uri="{FF2B5EF4-FFF2-40B4-BE49-F238E27FC236}">
                <a16:creationId xmlns:a16="http://schemas.microsoft.com/office/drawing/2014/main" id="{F2A22C09-2A75-4DF5-BE4D-BE1D485D0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09" name="Rectangle 13">
            <a:extLst>
              <a:ext uri="{FF2B5EF4-FFF2-40B4-BE49-F238E27FC236}">
                <a16:creationId xmlns:a16="http://schemas.microsoft.com/office/drawing/2014/main" id="{C6836070-C97E-4D6E-AAB6-61BA017D3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10" name="Rectangle 14">
            <a:extLst>
              <a:ext uri="{FF2B5EF4-FFF2-40B4-BE49-F238E27FC236}">
                <a16:creationId xmlns:a16="http://schemas.microsoft.com/office/drawing/2014/main" id="{08B9669A-5A63-4ED0-9884-18035EB14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F645A628-4FE6-490D-8E50-BE1198870C7C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66653" name="Text Box 16">
              <a:extLst>
                <a:ext uri="{FF2B5EF4-FFF2-40B4-BE49-F238E27FC236}">
                  <a16:creationId xmlns:a16="http://schemas.microsoft.com/office/drawing/2014/main" id="{9FBC3ED8-36D3-4930-BCAF-BA6CEDD13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TDM</a:t>
              </a:r>
              <a:endParaRPr lang="fr-FR" altLang="en-US"/>
            </a:p>
          </p:txBody>
        </p:sp>
        <p:sp>
          <p:nvSpPr>
            <p:cNvPr id="66654" name="Line 17">
              <a:extLst>
                <a:ext uri="{FF2B5EF4-FFF2-40B4-BE49-F238E27FC236}">
                  <a16:creationId xmlns:a16="http://schemas.microsoft.com/office/drawing/2014/main" id="{29CD9B2E-DDDB-48D7-B0BB-5ECD662E8A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5" name="Text Box 18">
              <a:extLst>
                <a:ext uri="{FF2B5EF4-FFF2-40B4-BE49-F238E27FC236}">
                  <a16:creationId xmlns:a16="http://schemas.microsoft.com/office/drawing/2014/main" id="{212BAF74-D0E3-460A-9D9D-6FEBB327F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frequency</a:t>
              </a:r>
              <a:endParaRPr lang="fr-FR" altLang="en-US"/>
            </a:p>
          </p:txBody>
        </p:sp>
        <p:sp>
          <p:nvSpPr>
            <p:cNvPr id="66656" name="Line 19">
              <a:extLst>
                <a:ext uri="{FF2B5EF4-FFF2-40B4-BE49-F238E27FC236}">
                  <a16:creationId xmlns:a16="http://schemas.microsoft.com/office/drawing/2014/main" id="{70754446-3FE8-4B9E-A5C5-176702C3D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7" name="Text Box 20">
              <a:extLst>
                <a:ext uri="{FF2B5EF4-FFF2-40B4-BE49-F238E27FC236}">
                  <a16:creationId xmlns:a16="http://schemas.microsoft.com/office/drawing/2014/main" id="{B0452E93-3769-4DD1-BC31-D6E14A64E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time</a:t>
              </a:r>
              <a:endParaRPr lang="fr-FR" altLang="en-US"/>
            </a:p>
          </p:txBody>
        </p:sp>
        <p:sp>
          <p:nvSpPr>
            <p:cNvPr id="66658" name="Rectangle 21">
              <a:extLst>
                <a:ext uri="{FF2B5EF4-FFF2-40B4-BE49-F238E27FC236}">
                  <a16:creationId xmlns:a16="http://schemas.microsoft.com/office/drawing/2014/main" id="{62147A22-19C8-4EC6-BDC5-403C1B76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2">
            <a:extLst>
              <a:ext uri="{FF2B5EF4-FFF2-40B4-BE49-F238E27FC236}">
                <a16:creationId xmlns:a16="http://schemas.microsoft.com/office/drawing/2014/main" id="{E1E69AAA-4F8A-4A58-850F-65834787C12A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66648" name="Rectangle 23">
              <a:extLst>
                <a:ext uri="{FF2B5EF4-FFF2-40B4-BE49-F238E27FC236}">
                  <a16:creationId xmlns:a16="http://schemas.microsoft.com/office/drawing/2014/main" id="{7FEA3EB0-D38C-4A32-B0B0-0ADA9A254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9" name="Rectangle 24">
              <a:extLst>
                <a:ext uri="{FF2B5EF4-FFF2-40B4-BE49-F238E27FC236}">
                  <a16:creationId xmlns:a16="http://schemas.microsoft.com/office/drawing/2014/main" id="{EB4C5CE0-F723-4812-BA84-06ED4B110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50" name="Rectangle 25">
              <a:extLst>
                <a:ext uri="{FF2B5EF4-FFF2-40B4-BE49-F238E27FC236}">
                  <a16:creationId xmlns:a16="http://schemas.microsoft.com/office/drawing/2014/main" id="{FE781E8E-211C-4757-B4C3-8BB13119E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51" name="Rectangle 26">
              <a:extLst>
                <a:ext uri="{FF2B5EF4-FFF2-40B4-BE49-F238E27FC236}">
                  <a16:creationId xmlns:a16="http://schemas.microsoft.com/office/drawing/2014/main" id="{9BA8C42D-5A5C-4261-9E86-AE3BAFF43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52" name="Rectangle 27">
              <a:extLst>
                <a:ext uri="{FF2B5EF4-FFF2-40B4-BE49-F238E27FC236}">
                  <a16:creationId xmlns:a16="http://schemas.microsoft.com/office/drawing/2014/main" id="{8FC509EE-8FB1-4949-8C6D-90E65479F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28">
            <a:extLst>
              <a:ext uri="{FF2B5EF4-FFF2-40B4-BE49-F238E27FC236}">
                <a16:creationId xmlns:a16="http://schemas.microsoft.com/office/drawing/2014/main" id="{6834AB85-8E09-4BCD-A07B-DAF19E599944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66643" name="Rectangle 29">
              <a:extLst>
                <a:ext uri="{FF2B5EF4-FFF2-40B4-BE49-F238E27FC236}">
                  <a16:creationId xmlns:a16="http://schemas.microsoft.com/office/drawing/2014/main" id="{8C361512-79DA-43F9-8C87-6EF8811B7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4" name="Rectangle 30">
              <a:extLst>
                <a:ext uri="{FF2B5EF4-FFF2-40B4-BE49-F238E27FC236}">
                  <a16:creationId xmlns:a16="http://schemas.microsoft.com/office/drawing/2014/main" id="{37D0DBB3-1A24-4A16-9860-2C63A4915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5" name="Rectangle 31">
              <a:extLst>
                <a:ext uri="{FF2B5EF4-FFF2-40B4-BE49-F238E27FC236}">
                  <a16:creationId xmlns:a16="http://schemas.microsoft.com/office/drawing/2014/main" id="{C7E0699E-76A6-460A-BEE4-1D2F2986D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6" name="Rectangle 32">
              <a:extLst>
                <a:ext uri="{FF2B5EF4-FFF2-40B4-BE49-F238E27FC236}">
                  <a16:creationId xmlns:a16="http://schemas.microsoft.com/office/drawing/2014/main" id="{30678472-95E2-48AF-92EA-94BA658BC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7" name="Rectangle 33">
              <a:extLst>
                <a:ext uri="{FF2B5EF4-FFF2-40B4-BE49-F238E27FC236}">
                  <a16:creationId xmlns:a16="http://schemas.microsoft.com/office/drawing/2014/main" id="{92450817-9E20-4FB3-80CB-48940AA0B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34">
            <a:extLst>
              <a:ext uri="{FF2B5EF4-FFF2-40B4-BE49-F238E27FC236}">
                <a16:creationId xmlns:a16="http://schemas.microsoft.com/office/drawing/2014/main" id="{02BC0FDF-3172-4295-B41A-C9B58159BF20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66638" name="Rectangle 35">
              <a:extLst>
                <a:ext uri="{FF2B5EF4-FFF2-40B4-BE49-F238E27FC236}">
                  <a16:creationId xmlns:a16="http://schemas.microsoft.com/office/drawing/2014/main" id="{38A40F87-D5CC-4BAA-A984-0676F2D67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9" name="Rectangle 36">
              <a:extLst>
                <a:ext uri="{FF2B5EF4-FFF2-40B4-BE49-F238E27FC236}">
                  <a16:creationId xmlns:a16="http://schemas.microsoft.com/office/drawing/2014/main" id="{71A351BA-672C-4949-B87D-3DBB6EEED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0" name="Rectangle 37">
              <a:extLst>
                <a:ext uri="{FF2B5EF4-FFF2-40B4-BE49-F238E27FC236}">
                  <a16:creationId xmlns:a16="http://schemas.microsoft.com/office/drawing/2014/main" id="{900D9198-BCB3-4E80-967C-D73AF5700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1" name="Rectangle 38">
              <a:extLst>
                <a:ext uri="{FF2B5EF4-FFF2-40B4-BE49-F238E27FC236}">
                  <a16:creationId xmlns:a16="http://schemas.microsoft.com/office/drawing/2014/main" id="{C1868C8B-2269-4E69-913C-75A0E0DD9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2" name="Rectangle 39">
              <a:extLst>
                <a:ext uri="{FF2B5EF4-FFF2-40B4-BE49-F238E27FC236}">
                  <a16:creationId xmlns:a16="http://schemas.microsoft.com/office/drawing/2014/main" id="{CB1DFC1A-B2F0-4A77-BE32-880551B52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" name="Group 40">
            <a:extLst>
              <a:ext uri="{FF2B5EF4-FFF2-40B4-BE49-F238E27FC236}">
                <a16:creationId xmlns:a16="http://schemas.microsoft.com/office/drawing/2014/main" id="{E3380361-8A99-447E-A3DE-70980D4F17E2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66633" name="Rectangle 41">
              <a:extLst>
                <a:ext uri="{FF2B5EF4-FFF2-40B4-BE49-F238E27FC236}">
                  <a16:creationId xmlns:a16="http://schemas.microsoft.com/office/drawing/2014/main" id="{8B9D71CC-76AA-47B5-83D9-EFB0377F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4" name="Rectangle 42">
              <a:extLst>
                <a:ext uri="{FF2B5EF4-FFF2-40B4-BE49-F238E27FC236}">
                  <a16:creationId xmlns:a16="http://schemas.microsoft.com/office/drawing/2014/main" id="{31158730-944E-4A72-A3A6-CAC64C6A5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5" name="Rectangle 43">
              <a:extLst>
                <a:ext uri="{FF2B5EF4-FFF2-40B4-BE49-F238E27FC236}">
                  <a16:creationId xmlns:a16="http://schemas.microsoft.com/office/drawing/2014/main" id="{B9246BE0-EC27-470B-B0A5-2378590EE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6" name="Rectangle 44">
              <a:extLst>
                <a:ext uri="{FF2B5EF4-FFF2-40B4-BE49-F238E27FC236}">
                  <a16:creationId xmlns:a16="http://schemas.microsoft.com/office/drawing/2014/main" id="{871A9274-245F-41FA-9B62-95633B6A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7" name="Rectangle 45">
              <a:extLst>
                <a:ext uri="{FF2B5EF4-FFF2-40B4-BE49-F238E27FC236}">
                  <a16:creationId xmlns:a16="http://schemas.microsoft.com/office/drawing/2014/main" id="{92260803-4CFB-4CFC-A52F-63C1CA1BC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" name="Group 46">
            <a:extLst>
              <a:ext uri="{FF2B5EF4-FFF2-40B4-BE49-F238E27FC236}">
                <a16:creationId xmlns:a16="http://schemas.microsoft.com/office/drawing/2014/main" id="{96762E55-FC6E-46F1-A6C4-DB52A12262D2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66630" name="Line 47">
              <a:extLst>
                <a:ext uri="{FF2B5EF4-FFF2-40B4-BE49-F238E27FC236}">
                  <a16:creationId xmlns:a16="http://schemas.microsoft.com/office/drawing/2014/main" id="{4625BFA7-EF6B-441D-AF3F-729095870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1" name="Line 48">
              <a:extLst>
                <a:ext uri="{FF2B5EF4-FFF2-40B4-BE49-F238E27FC236}">
                  <a16:creationId xmlns:a16="http://schemas.microsoft.com/office/drawing/2014/main" id="{FC727162-75A9-40E0-B01D-5AF17D5B33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2" name="Line 49">
              <a:extLst>
                <a:ext uri="{FF2B5EF4-FFF2-40B4-BE49-F238E27FC236}">
                  <a16:creationId xmlns:a16="http://schemas.microsoft.com/office/drawing/2014/main" id="{7FC39DB3-C82B-4605-AE0F-5F3F13FDD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77E161E-9633-4800-A6CF-7997AA361955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66611" name="Line 51">
              <a:extLst>
                <a:ext uri="{FF2B5EF4-FFF2-40B4-BE49-F238E27FC236}">
                  <a16:creationId xmlns:a16="http://schemas.microsoft.com/office/drawing/2014/main" id="{2398A87D-804F-4C04-9FE4-D6BFDD516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2" name="Line 52">
              <a:extLst>
                <a:ext uri="{FF2B5EF4-FFF2-40B4-BE49-F238E27FC236}">
                  <a16:creationId xmlns:a16="http://schemas.microsoft.com/office/drawing/2014/main" id="{A17E8C30-E3D5-4CA0-ADF2-B0B49B0F9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3" name="Line 53">
              <a:extLst>
                <a:ext uri="{FF2B5EF4-FFF2-40B4-BE49-F238E27FC236}">
                  <a16:creationId xmlns:a16="http://schemas.microsoft.com/office/drawing/2014/main" id="{52E49D09-44B8-41DA-976E-2FFFFAB5F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4" name="Line 54">
              <a:extLst>
                <a:ext uri="{FF2B5EF4-FFF2-40B4-BE49-F238E27FC236}">
                  <a16:creationId xmlns:a16="http://schemas.microsoft.com/office/drawing/2014/main" id="{D5F66B72-A88D-46D1-86D0-8A1596BB8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5" name="Line 55">
              <a:extLst>
                <a:ext uri="{FF2B5EF4-FFF2-40B4-BE49-F238E27FC236}">
                  <a16:creationId xmlns:a16="http://schemas.microsoft.com/office/drawing/2014/main" id="{57858B93-7325-4D47-B9A9-071BBD704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6" name="Line 56">
              <a:extLst>
                <a:ext uri="{FF2B5EF4-FFF2-40B4-BE49-F238E27FC236}">
                  <a16:creationId xmlns:a16="http://schemas.microsoft.com/office/drawing/2014/main" id="{D7850522-8B7A-444B-A112-7002791EC3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7" name="Line 57">
              <a:extLst>
                <a:ext uri="{FF2B5EF4-FFF2-40B4-BE49-F238E27FC236}">
                  <a16:creationId xmlns:a16="http://schemas.microsoft.com/office/drawing/2014/main" id="{E02730D3-B72D-406E-A213-D696EEF68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8" name="Line 58">
              <a:extLst>
                <a:ext uri="{FF2B5EF4-FFF2-40B4-BE49-F238E27FC236}">
                  <a16:creationId xmlns:a16="http://schemas.microsoft.com/office/drawing/2014/main" id="{A15B356D-635C-4C5A-B96C-F8B76DE3AF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9" name="Line 59">
              <a:extLst>
                <a:ext uri="{FF2B5EF4-FFF2-40B4-BE49-F238E27FC236}">
                  <a16:creationId xmlns:a16="http://schemas.microsoft.com/office/drawing/2014/main" id="{7DC7D7A5-5B3D-41CD-B890-C464C39D6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0" name="Line 60">
              <a:extLst>
                <a:ext uri="{FF2B5EF4-FFF2-40B4-BE49-F238E27FC236}">
                  <a16:creationId xmlns:a16="http://schemas.microsoft.com/office/drawing/2014/main" id="{45697B64-A0CE-4FC0-B129-9A1A359BD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1" name="Line 61">
              <a:extLst>
                <a:ext uri="{FF2B5EF4-FFF2-40B4-BE49-F238E27FC236}">
                  <a16:creationId xmlns:a16="http://schemas.microsoft.com/office/drawing/2014/main" id="{40AF035D-CBD0-4715-AD49-E79AE3253F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2" name="Line 62">
              <a:extLst>
                <a:ext uri="{FF2B5EF4-FFF2-40B4-BE49-F238E27FC236}">
                  <a16:creationId xmlns:a16="http://schemas.microsoft.com/office/drawing/2014/main" id="{CA5D82C5-E99C-4B72-B8B5-5A473C2EF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3" name="Line 63">
              <a:extLst>
                <a:ext uri="{FF2B5EF4-FFF2-40B4-BE49-F238E27FC236}">
                  <a16:creationId xmlns:a16="http://schemas.microsoft.com/office/drawing/2014/main" id="{65C4104D-3595-4189-AD83-72A64BF03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4" name="Line 64">
              <a:extLst>
                <a:ext uri="{FF2B5EF4-FFF2-40B4-BE49-F238E27FC236}">
                  <a16:creationId xmlns:a16="http://schemas.microsoft.com/office/drawing/2014/main" id="{AA0D7A41-6FC9-4E23-B761-722207FA5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5" name="Line 65">
              <a:extLst>
                <a:ext uri="{FF2B5EF4-FFF2-40B4-BE49-F238E27FC236}">
                  <a16:creationId xmlns:a16="http://schemas.microsoft.com/office/drawing/2014/main" id="{EA762D44-DC61-46EF-B248-0FED743C3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6" name="Line 66">
              <a:extLst>
                <a:ext uri="{FF2B5EF4-FFF2-40B4-BE49-F238E27FC236}">
                  <a16:creationId xmlns:a16="http://schemas.microsoft.com/office/drawing/2014/main" id="{8B60956C-659E-4B0C-A7C0-067E5EE3B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7" name="Line 67">
              <a:extLst>
                <a:ext uri="{FF2B5EF4-FFF2-40B4-BE49-F238E27FC236}">
                  <a16:creationId xmlns:a16="http://schemas.microsoft.com/office/drawing/2014/main" id="{27767E7C-F5A3-4EB8-B789-6C06FCEE5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8" name="Line 68">
              <a:extLst>
                <a:ext uri="{FF2B5EF4-FFF2-40B4-BE49-F238E27FC236}">
                  <a16:creationId xmlns:a16="http://schemas.microsoft.com/office/drawing/2014/main" id="{B582F413-3F8E-4A48-87EF-9554BC8521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9" name="Line 69">
              <a:extLst>
                <a:ext uri="{FF2B5EF4-FFF2-40B4-BE49-F238E27FC236}">
                  <a16:creationId xmlns:a16="http://schemas.microsoft.com/office/drawing/2014/main" id="{DD870429-250F-4131-B973-11AF15702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>
            <a:extLst>
              <a:ext uri="{FF2B5EF4-FFF2-40B4-BE49-F238E27FC236}">
                <a16:creationId xmlns:a16="http://schemas.microsoft.com/office/drawing/2014/main" id="{352B4C4E-C8BC-4A07-9E93-7B0F81520AFB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66607" name="Line 71">
              <a:extLst>
                <a:ext uri="{FF2B5EF4-FFF2-40B4-BE49-F238E27FC236}">
                  <a16:creationId xmlns:a16="http://schemas.microsoft.com/office/drawing/2014/main" id="{8C240435-0EAB-4C4D-A305-18FF99629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8" name="Line 72">
              <a:extLst>
                <a:ext uri="{FF2B5EF4-FFF2-40B4-BE49-F238E27FC236}">
                  <a16:creationId xmlns:a16="http://schemas.microsoft.com/office/drawing/2014/main" id="{F4BCF217-0080-4D48-B59E-57759311C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9" name="Line 73">
              <a:extLst>
                <a:ext uri="{FF2B5EF4-FFF2-40B4-BE49-F238E27FC236}">
                  <a16:creationId xmlns:a16="http://schemas.microsoft.com/office/drawing/2014/main" id="{63BF1EFB-9DFB-48F5-A5D0-0C5FFD7E5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0" name="Line 74">
              <a:extLst>
                <a:ext uri="{FF2B5EF4-FFF2-40B4-BE49-F238E27FC236}">
                  <a16:creationId xmlns:a16="http://schemas.microsoft.com/office/drawing/2014/main" id="{CAFE65BC-24DD-468B-83A5-1FCDB71FB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>
            <a:extLst>
              <a:ext uri="{FF2B5EF4-FFF2-40B4-BE49-F238E27FC236}">
                <a16:creationId xmlns:a16="http://schemas.microsoft.com/office/drawing/2014/main" id="{7DE6B639-4780-426B-8880-BFB80769910F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66587" name="Line 76">
              <a:extLst>
                <a:ext uri="{FF2B5EF4-FFF2-40B4-BE49-F238E27FC236}">
                  <a16:creationId xmlns:a16="http://schemas.microsoft.com/office/drawing/2014/main" id="{A31E1102-F653-48AC-85AE-70DCFB144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Line 77">
              <a:extLst>
                <a:ext uri="{FF2B5EF4-FFF2-40B4-BE49-F238E27FC236}">
                  <a16:creationId xmlns:a16="http://schemas.microsoft.com/office/drawing/2014/main" id="{A81C9812-7FE6-4045-94A5-DEF227AF8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Line 78">
              <a:extLst>
                <a:ext uri="{FF2B5EF4-FFF2-40B4-BE49-F238E27FC236}">
                  <a16:creationId xmlns:a16="http://schemas.microsoft.com/office/drawing/2014/main" id="{D1B2E3F9-AAD9-4A2F-83A7-4ACD895E2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0" name="Line 79">
              <a:extLst>
                <a:ext uri="{FF2B5EF4-FFF2-40B4-BE49-F238E27FC236}">
                  <a16:creationId xmlns:a16="http://schemas.microsoft.com/office/drawing/2014/main" id="{006969D1-057C-4EB8-8FBD-EEF67BABA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1" name="Line 80">
              <a:extLst>
                <a:ext uri="{FF2B5EF4-FFF2-40B4-BE49-F238E27FC236}">
                  <a16:creationId xmlns:a16="http://schemas.microsoft.com/office/drawing/2014/main" id="{890D72AA-4B6A-4148-949B-EF6D064059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2" name="Line 81">
              <a:extLst>
                <a:ext uri="{FF2B5EF4-FFF2-40B4-BE49-F238E27FC236}">
                  <a16:creationId xmlns:a16="http://schemas.microsoft.com/office/drawing/2014/main" id="{9383277E-8250-430F-96F0-6425A0D41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3" name="Line 82">
              <a:extLst>
                <a:ext uri="{FF2B5EF4-FFF2-40B4-BE49-F238E27FC236}">
                  <a16:creationId xmlns:a16="http://schemas.microsoft.com/office/drawing/2014/main" id="{464BA779-91B6-4A39-8C38-86F214019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4" name="Line 83">
              <a:extLst>
                <a:ext uri="{FF2B5EF4-FFF2-40B4-BE49-F238E27FC236}">
                  <a16:creationId xmlns:a16="http://schemas.microsoft.com/office/drawing/2014/main" id="{ABB23DC3-B51E-457B-8FEC-EE9CDF825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5" name="Line 84">
              <a:extLst>
                <a:ext uri="{FF2B5EF4-FFF2-40B4-BE49-F238E27FC236}">
                  <a16:creationId xmlns:a16="http://schemas.microsoft.com/office/drawing/2014/main" id="{A36C2C28-A0A3-4816-B2D8-FCDD1D9DD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6" name="Line 85">
              <a:extLst>
                <a:ext uri="{FF2B5EF4-FFF2-40B4-BE49-F238E27FC236}">
                  <a16:creationId xmlns:a16="http://schemas.microsoft.com/office/drawing/2014/main" id="{3D38C14D-3EAC-480F-A6B3-938A69098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7" name="Line 86">
              <a:extLst>
                <a:ext uri="{FF2B5EF4-FFF2-40B4-BE49-F238E27FC236}">
                  <a16:creationId xmlns:a16="http://schemas.microsoft.com/office/drawing/2014/main" id="{DC17403A-C581-4876-9B6C-FDFE30CCC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8" name="Line 87">
              <a:extLst>
                <a:ext uri="{FF2B5EF4-FFF2-40B4-BE49-F238E27FC236}">
                  <a16:creationId xmlns:a16="http://schemas.microsoft.com/office/drawing/2014/main" id="{58F17F41-1E4C-43AD-8516-6D460D72F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9" name="Line 88">
              <a:extLst>
                <a:ext uri="{FF2B5EF4-FFF2-40B4-BE49-F238E27FC236}">
                  <a16:creationId xmlns:a16="http://schemas.microsoft.com/office/drawing/2014/main" id="{A88BF87B-9CD1-4F5F-A911-59EFEEF75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0" name="Line 89">
              <a:extLst>
                <a:ext uri="{FF2B5EF4-FFF2-40B4-BE49-F238E27FC236}">
                  <a16:creationId xmlns:a16="http://schemas.microsoft.com/office/drawing/2014/main" id="{AE478928-06AF-47A4-809C-E3C308E5D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1" name="Line 90">
              <a:extLst>
                <a:ext uri="{FF2B5EF4-FFF2-40B4-BE49-F238E27FC236}">
                  <a16:creationId xmlns:a16="http://schemas.microsoft.com/office/drawing/2014/main" id="{344E6BB8-C7C9-4DC2-A9C2-334151DFE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2" name="Line 91">
              <a:extLst>
                <a:ext uri="{FF2B5EF4-FFF2-40B4-BE49-F238E27FC236}">
                  <a16:creationId xmlns:a16="http://schemas.microsoft.com/office/drawing/2014/main" id="{6D773A15-1419-48A6-B7BE-68242A64E3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3" name="Line 92">
              <a:extLst>
                <a:ext uri="{FF2B5EF4-FFF2-40B4-BE49-F238E27FC236}">
                  <a16:creationId xmlns:a16="http://schemas.microsoft.com/office/drawing/2014/main" id="{C162E94D-CF21-4F6C-8939-D61BDC11A3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4" name="Line 93">
              <a:extLst>
                <a:ext uri="{FF2B5EF4-FFF2-40B4-BE49-F238E27FC236}">
                  <a16:creationId xmlns:a16="http://schemas.microsoft.com/office/drawing/2014/main" id="{01178B10-4901-4657-AAA1-3596F7ABE5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5" name="Line 94">
              <a:extLst>
                <a:ext uri="{FF2B5EF4-FFF2-40B4-BE49-F238E27FC236}">
                  <a16:creationId xmlns:a16="http://schemas.microsoft.com/office/drawing/2014/main" id="{E972818A-3C71-47C4-AFCA-75D2C90F9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6" name="Line 95">
              <a:extLst>
                <a:ext uri="{FF2B5EF4-FFF2-40B4-BE49-F238E27FC236}">
                  <a16:creationId xmlns:a16="http://schemas.microsoft.com/office/drawing/2014/main" id="{74279117-C027-479F-9E70-799920797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>
            <a:extLst>
              <a:ext uri="{FF2B5EF4-FFF2-40B4-BE49-F238E27FC236}">
                <a16:creationId xmlns:a16="http://schemas.microsoft.com/office/drawing/2014/main" id="{969C5EA0-030A-4DD5-85C9-63335A4DC4CE}"/>
              </a:ext>
            </a:extLst>
          </p:cNvPr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66580" name="Group 100">
              <a:extLst>
                <a:ext uri="{FF2B5EF4-FFF2-40B4-BE49-F238E27FC236}">
                  <a16:creationId xmlns:a16="http://schemas.microsoft.com/office/drawing/2014/main" id="{B7DC70A5-9650-424F-94E2-C0EFDB4691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66582" name="Text Box 101">
                <a:extLst>
                  <a:ext uri="{FF2B5EF4-FFF2-40B4-BE49-F238E27FC236}">
                    <a16:creationId xmlns:a16="http://schemas.microsoft.com/office/drawing/2014/main" id="{AF5238BB-957E-4BB9-9AEF-8A0F4CF525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4 users</a:t>
                </a:r>
                <a:endParaRPr lang="fr-FR" altLang="en-US"/>
              </a:p>
            </p:txBody>
          </p:sp>
          <p:sp>
            <p:nvSpPr>
              <p:cNvPr id="66583" name="Rectangle 102">
                <a:extLst>
                  <a:ext uri="{FF2B5EF4-FFF2-40B4-BE49-F238E27FC236}">
                    <a16:creationId xmlns:a16="http://schemas.microsoft.com/office/drawing/2014/main" id="{318C0C7A-7288-49B3-8B2F-C954F5895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4" name="Rectangle 103">
                <a:extLst>
                  <a:ext uri="{FF2B5EF4-FFF2-40B4-BE49-F238E27FC236}">
                    <a16:creationId xmlns:a16="http://schemas.microsoft.com/office/drawing/2014/main" id="{459FA0F8-F06E-4BC3-B76A-507C8A56B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5" name="Rectangle 104">
                <a:extLst>
                  <a:ext uri="{FF2B5EF4-FFF2-40B4-BE49-F238E27FC236}">
                    <a16:creationId xmlns:a16="http://schemas.microsoft.com/office/drawing/2014/main" id="{6705E368-E7D1-4C30-AF65-6FAF752BD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6" name="Rectangle 105">
                <a:extLst>
                  <a:ext uri="{FF2B5EF4-FFF2-40B4-BE49-F238E27FC236}">
                    <a16:creationId xmlns:a16="http://schemas.microsoft.com/office/drawing/2014/main" id="{60BB092B-D8EB-4A7C-A49B-1F58BB5B8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6581" name="Text Box 106">
              <a:extLst>
                <a:ext uri="{FF2B5EF4-FFF2-40B4-BE49-F238E27FC236}">
                  <a16:creationId xmlns:a16="http://schemas.microsoft.com/office/drawing/2014/main" id="{B75C1AB6-55D9-45F5-ADEF-52C05076E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Example:</a:t>
              </a:r>
              <a:endParaRPr lang="fr-FR" altLang="en-US"/>
            </a:p>
          </p:txBody>
        </p:sp>
      </p:grpSp>
      <p:sp>
        <p:nvSpPr>
          <p:cNvPr id="66579" name="Slide Number Placeholder 3">
            <a:extLst>
              <a:ext uri="{FF2B5EF4-FFF2-40B4-BE49-F238E27FC236}">
                <a16:creationId xmlns:a16="http://schemas.microsoft.com/office/drawing/2014/main" id="{89AA8B90-3D5C-4DED-A94C-2D1C434D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1C47760-73D6-4266-B4BC-E4E35E25760D}" type="slidenum">
              <a:rPr lang="en-US" altLang="en-US" sz="1200">
                <a:latin typeface="Tahoma" panose="020B0604030504040204" pitchFamily="34" charset="0"/>
              </a:rPr>
              <a:pPr/>
              <a:t>29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2">
            <a:extLst>
              <a:ext uri="{FF2B5EF4-FFF2-40B4-BE49-F238E27FC236}">
                <a16:creationId xmlns:a16="http://schemas.microsoft.com/office/drawing/2014/main" id="{48F7C2C3-5479-4F9F-A5F9-4648CF2B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9458" name="Picture 9" descr="underline_base">
            <a:extLst>
              <a:ext uri="{FF2B5EF4-FFF2-40B4-BE49-F238E27FC236}">
                <a16:creationId xmlns:a16="http://schemas.microsoft.com/office/drawing/2014/main" id="{E99FF73E-21D8-4880-82D7-25AF133B1FA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>
            <a:extLst>
              <a:ext uri="{FF2B5EF4-FFF2-40B4-BE49-F238E27FC236}">
                <a16:creationId xmlns:a16="http://schemas.microsoft.com/office/drawing/2014/main" id="{B0ABD6BE-D77D-4442-A998-89DDC38343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1: roadmap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ACD5A252-C557-425A-A1C6-92C05E33FA5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CC0000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604020202020204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604020202020204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/>
          </a:p>
        </p:txBody>
      </p:sp>
      <p:sp>
        <p:nvSpPr>
          <p:cNvPr id="19461" name="Slide Number Placeholder 3">
            <a:extLst>
              <a:ext uri="{FF2B5EF4-FFF2-40B4-BE49-F238E27FC236}">
                <a16:creationId xmlns:a16="http://schemas.microsoft.com/office/drawing/2014/main" id="{E7FD4775-506F-495C-8BA4-7C9F2B23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DC0A82D-A67F-4FCB-9A99-A12B5BB6B819}" type="slidenum">
              <a:rPr lang="en-US" altLang="en-US" sz="1200">
                <a:latin typeface="Tahoma" panose="020B0604030504040204" pitchFamily="34" charset="0"/>
              </a:rPr>
              <a:pPr/>
              <a:t>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>
            <a:extLst>
              <a:ext uri="{FF2B5EF4-FFF2-40B4-BE49-F238E27FC236}">
                <a16:creationId xmlns:a16="http://schemas.microsoft.com/office/drawing/2014/main" id="{6969CCCF-0C5A-4A4C-8CFC-099AAA9F1A9B}"/>
              </a:ext>
            </a:extLst>
          </p:cNvPr>
          <p:cNvGrpSpPr>
            <a:grpSpLocks/>
          </p:cNvGrpSpPr>
          <p:nvPr/>
        </p:nvGrpSpPr>
        <p:grpSpPr bwMode="auto">
          <a:xfrm>
            <a:off x="6327775" y="2809875"/>
            <a:ext cx="1162050" cy="714375"/>
            <a:chOff x="1871277" y="1576300"/>
            <a:chExt cx="1128371" cy="43786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9C853D-9ECA-4C66-A666-B8801DE768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1A391D-E5E9-4C58-897A-7F204951D2B7}"/>
                </a:ext>
              </a:extLst>
            </p:cNvPr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44BE3D9-B49A-4542-A3C4-111A117AAA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A319A18-561C-4B14-A9CA-156CA09D0AD6}"/>
                </a:ext>
              </a:extLst>
            </p:cNvPr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0D1A51C-FDC0-44B2-8803-4AC509C13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665B660-FFF3-4145-AA67-296B23CD1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95DB79F-A318-4FEA-87C9-AAC582AB5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5B608D-0E2A-4877-A201-7F8E986B117C}"/>
                </a:ext>
              </a:extLst>
            </p:cNvPr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8E8FA2-67C9-43E0-BFAD-09BCE15EC4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10" name="Footer Placeholder 2">
            <a:extLst>
              <a:ext uri="{FF2B5EF4-FFF2-40B4-BE49-F238E27FC236}">
                <a16:creationId xmlns:a16="http://schemas.microsoft.com/office/drawing/2014/main" id="{FF43FEE1-4DD0-41BE-8DAB-CB8961AA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8611" name="Picture 36" descr="underline_base">
            <a:extLst>
              <a:ext uri="{FF2B5EF4-FFF2-40B4-BE49-F238E27FC236}">
                <a16:creationId xmlns:a16="http://schemas.microsoft.com/office/drawing/2014/main" id="{994DF0BA-93FE-4EF2-88F0-C99F060B129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>
            <a:extLst>
              <a:ext uri="{FF2B5EF4-FFF2-40B4-BE49-F238E27FC236}">
                <a16:creationId xmlns:a16="http://schemas.microsoft.com/office/drawing/2014/main" id="{3EFE648C-0E94-4EF4-8F2A-5ABBB7DF94E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altLang="en-US" sz="3600"/>
              <a:t>Packet switching versus circuit switching</a:t>
            </a:r>
            <a:endParaRPr lang="en-US" altLang="en-US"/>
          </a:p>
        </p:txBody>
      </p:sp>
      <p:sp>
        <p:nvSpPr>
          <p:cNvPr id="68613" name="Rectangle 3">
            <a:extLst>
              <a:ext uri="{FF2B5EF4-FFF2-40B4-BE49-F238E27FC236}">
                <a16:creationId xmlns:a16="http://schemas.microsoft.com/office/drawing/2014/main" id="{5AFC65C1-1B6F-47F4-B1A6-E9B3FAAF99F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anose="05000000000000000000" pitchFamily="2" charset="2"/>
              <a:buNone/>
              <a:tabLst>
                <a:tab pos="566738" algn="l"/>
              </a:tabLst>
            </a:pPr>
            <a:r>
              <a:rPr lang="en-US" altLang="en-US" sz="2400">
                <a:solidFill>
                  <a:srgbClr val="000099"/>
                </a:solidFill>
              </a:rPr>
              <a:t>example: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/>
              <a:t>1 Mb/s link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/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100 kb/s when </a:t>
            </a:r>
            <a:r>
              <a:rPr lang="ja-JP" altLang="en-US" sz="2000">
                <a:ea typeface="MS PGothic" panose="020B0600070205080204" pitchFamily="34" charset="-128"/>
              </a:rPr>
              <a:t>“</a:t>
            </a:r>
            <a:r>
              <a:rPr lang="en-US" altLang="ja-JP" sz="2000">
                <a:ea typeface="MS PGothic" panose="020B0600070205080204" pitchFamily="34" charset="-128"/>
              </a:rPr>
              <a:t>active</a:t>
            </a:r>
            <a:r>
              <a:rPr lang="ja-JP" altLang="en-US" sz="2000">
                <a:ea typeface="MS PGothic" panose="020B0600070205080204" pitchFamily="34" charset="-128"/>
              </a:rPr>
              <a:t>”</a:t>
            </a:r>
            <a:endParaRPr lang="en-US" altLang="ja-JP" sz="2000">
              <a:ea typeface="MS PGothic" panose="020B0600070205080204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altLang="en-US" sz="2000">
              <a:ea typeface="Arial" panose="020B0604020202020204" pitchFamily="34" charset="0"/>
            </a:endParaRP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>
                <a:solidFill>
                  <a:srgbClr val="CC0000"/>
                </a:solidFill>
              </a:rPr>
              <a:t>circuit-switching:</a:t>
            </a:r>
            <a:r>
              <a:rPr lang="en-US" altLang="en-US" sz="2400"/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10 users</a:t>
            </a: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>
                <a:solidFill>
                  <a:srgbClr val="CC0000"/>
                </a:solidFill>
              </a:rPr>
              <a:t>packet switching:</a:t>
            </a:r>
            <a:r>
              <a:rPr lang="en-US" altLang="en-US" sz="2400"/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with 35 users, probability &gt; 10 active at same time is less than .0004 *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en-US" sz="2400"/>
          </a:p>
        </p:txBody>
      </p:sp>
      <p:sp>
        <p:nvSpPr>
          <p:cNvPr id="68614" name="Rectangle 4">
            <a:extLst>
              <a:ext uri="{FF2B5EF4-FFF2-40B4-BE49-F238E27FC236}">
                <a16:creationId xmlns:a16="http://schemas.microsoft.com/office/drawing/2014/main" id="{6A813941-1B29-49AB-BC52-A9890FF0D9E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packet switching allows more users to use network!</a:t>
            </a:r>
          </a:p>
        </p:txBody>
      </p:sp>
      <p:sp>
        <p:nvSpPr>
          <p:cNvPr id="68615" name="Line 15">
            <a:extLst>
              <a:ext uri="{FF2B5EF4-FFF2-40B4-BE49-F238E27FC236}">
                <a16:creationId xmlns:a16="http://schemas.microsoft.com/office/drawing/2014/main" id="{5775AAFA-0FE0-4768-9426-54AB75D0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Line 16">
            <a:extLst>
              <a:ext uri="{FF2B5EF4-FFF2-40B4-BE49-F238E27FC236}">
                <a16:creationId xmlns:a16="http://schemas.microsoft.com/office/drawing/2014/main" id="{1789D5C5-6395-42BC-B0D1-3E17A37B4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Line 17">
            <a:extLst>
              <a:ext uri="{FF2B5EF4-FFF2-40B4-BE49-F238E27FC236}">
                <a16:creationId xmlns:a16="http://schemas.microsoft.com/office/drawing/2014/main" id="{04037A8E-9C3D-4006-AFD2-0734CBE48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Line 18">
            <a:extLst>
              <a:ext uri="{FF2B5EF4-FFF2-40B4-BE49-F238E27FC236}">
                <a16:creationId xmlns:a16="http://schemas.microsoft.com/office/drawing/2014/main" id="{C1A0FF90-FF01-4D8E-A4EA-391E40B20B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Text Box 19">
            <a:extLst>
              <a:ext uri="{FF2B5EF4-FFF2-40B4-BE49-F238E27FC236}">
                <a16:creationId xmlns:a16="http://schemas.microsoft.com/office/drawing/2014/main" id="{54F538DA-3C15-47FF-825A-4F0144D20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i="1">
                <a:solidFill>
                  <a:srgbClr val="000099"/>
                </a:solidFill>
                <a:latin typeface="Gill Sans MT" panose="020B0502020104020203" pitchFamily="34" charset="0"/>
              </a:rPr>
              <a:t>N</a:t>
            </a:r>
            <a:r>
              <a:rPr lang="en-US" altLang="en-US" sz="2000">
                <a:solidFill>
                  <a:srgbClr val="000099"/>
                </a:solidFill>
                <a:latin typeface="Gill Sans MT" panose="020B0502020104020203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en-US" sz="2000">
                <a:solidFill>
                  <a:srgbClr val="000099"/>
                </a:solidFill>
                <a:latin typeface="Gill Sans MT" panose="020B0502020104020203" pitchFamily="34" charset="0"/>
              </a:rPr>
              <a:t>users</a:t>
            </a:r>
          </a:p>
        </p:txBody>
      </p:sp>
      <p:sp>
        <p:nvSpPr>
          <p:cNvPr id="68620" name="Text Box 20">
            <a:extLst>
              <a:ext uri="{FF2B5EF4-FFF2-40B4-BE49-F238E27FC236}">
                <a16:creationId xmlns:a16="http://schemas.microsoft.com/office/drawing/2014/main" id="{D570848F-B2C2-4FAE-A57C-805BDE557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1 Mbps link</a:t>
            </a:r>
          </a:p>
        </p:txBody>
      </p:sp>
      <p:sp>
        <p:nvSpPr>
          <p:cNvPr id="68621" name="Line 47">
            <a:extLst>
              <a:ext uri="{FF2B5EF4-FFF2-40B4-BE49-F238E27FC236}">
                <a16:creationId xmlns:a16="http://schemas.microsoft.com/office/drawing/2014/main" id="{81473EB8-0119-4F0D-9212-69F5440294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1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22" name="Group 35">
            <a:extLst>
              <a:ext uri="{FF2B5EF4-FFF2-40B4-BE49-F238E27FC236}">
                <a16:creationId xmlns:a16="http://schemas.microsoft.com/office/drawing/2014/main" id="{DD6AD5D4-71CB-4F45-8CF3-79539D6B44F1}"/>
              </a:ext>
            </a:extLst>
          </p:cNvPr>
          <p:cNvGrpSpPr>
            <a:grpSpLocks/>
          </p:cNvGrpSpPr>
          <p:nvPr/>
        </p:nvGrpSpPr>
        <p:grpSpPr bwMode="auto">
          <a:xfrm>
            <a:off x="4719638" y="4767263"/>
            <a:ext cx="4168775" cy="985837"/>
            <a:chOff x="3016" y="3097"/>
            <a:chExt cx="2626" cy="621"/>
          </a:xfrm>
        </p:grpSpPr>
        <p:sp>
          <p:nvSpPr>
            <p:cNvPr id="68632" name="Text Box 48">
              <a:extLst>
                <a:ext uri="{FF2B5EF4-FFF2-40B4-BE49-F238E27FC236}">
                  <a16:creationId xmlns:a16="http://schemas.microsoft.com/office/drawing/2014/main" id="{86671E1D-8D19-4B82-AF10-065B6B242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3097"/>
              <a:ext cx="26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anose="020B0502020104020203" pitchFamily="34" charset="0"/>
                </a:rPr>
                <a:t>Q:</a:t>
              </a:r>
              <a:r>
                <a:rPr lang="en-US" altLang="en-US">
                  <a:latin typeface="Gill Sans MT" panose="020B0502020104020203" pitchFamily="34" charset="0"/>
                </a:rPr>
                <a:t> how did we get value 0.0004?</a:t>
              </a:r>
            </a:p>
          </p:txBody>
        </p:sp>
        <p:sp>
          <p:nvSpPr>
            <p:cNvPr id="68633" name="Text Box 48">
              <a:extLst>
                <a:ext uri="{FF2B5EF4-FFF2-40B4-BE49-F238E27FC236}">
                  <a16:creationId xmlns:a16="http://schemas.microsoft.com/office/drawing/2014/main" id="{2DE0228F-C126-44FB-B04D-8B9766A56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1" y="3430"/>
              <a:ext cx="25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anose="020B0502020104020203" pitchFamily="34" charset="0"/>
                </a:rPr>
                <a:t>Q:</a:t>
              </a:r>
              <a:r>
                <a:rPr lang="en-US" altLang="en-US">
                  <a:latin typeface="Gill Sans MT" panose="020B0502020104020203" pitchFamily="34" charset="0"/>
                </a:rPr>
                <a:t> what happens if &gt; 35 users ?</a:t>
              </a:r>
            </a:p>
          </p:txBody>
        </p:sp>
      </p:grpSp>
      <p:sp>
        <p:nvSpPr>
          <p:cNvPr id="68623" name="Text Box 34">
            <a:extLst>
              <a:ext uri="{FF2B5EF4-FFF2-40B4-BE49-F238E27FC236}">
                <a16:creationId xmlns:a16="http://schemas.microsoft.com/office/drawing/2014/main" id="{B1A9FDD0-FC6E-41B8-AE1C-83DE03B377BE}"/>
              </a:ext>
            </a:extLst>
          </p:cNvPr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b="1"/>
              <a:t>…..</a:t>
            </a:r>
          </a:p>
        </p:txBody>
      </p:sp>
      <p:grpSp>
        <p:nvGrpSpPr>
          <p:cNvPr id="68624" name="Group 37">
            <a:extLst>
              <a:ext uri="{FF2B5EF4-FFF2-40B4-BE49-F238E27FC236}">
                <a16:creationId xmlns:a16="http://schemas.microsoft.com/office/drawing/2014/main" id="{BA69F065-837E-49D4-A8E2-9E711DE541ED}"/>
              </a:ext>
            </a:extLst>
          </p:cNvPr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>
              <a:extLst>
                <a:ext uri="{FF2B5EF4-FFF2-40B4-BE49-F238E27FC236}">
                  <a16:creationId xmlns:a16="http://schemas.microsoft.com/office/drawing/2014/main" id="{649F1C32-DF22-410B-915B-26F0580B2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>
              <a:extLst>
                <a:ext uri="{FF2B5EF4-FFF2-40B4-BE49-F238E27FC236}">
                  <a16:creationId xmlns:a16="http://schemas.microsoft.com/office/drawing/2014/main" id="{2351D5B4-98F9-4CAC-80EA-AAC6A016D9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8625" name="Group 40">
            <a:extLst>
              <a:ext uri="{FF2B5EF4-FFF2-40B4-BE49-F238E27FC236}">
                <a16:creationId xmlns:a16="http://schemas.microsoft.com/office/drawing/2014/main" id="{934414DD-2540-488B-86C0-173564893CEE}"/>
              </a:ext>
            </a:extLst>
          </p:cNvPr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>
              <a:extLst>
                <a:ext uri="{FF2B5EF4-FFF2-40B4-BE49-F238E27FC236}">
                  <a16:creationId xmlns:a16="http://schemas.microsoft.com/office/drawing/2014/main" id="{988E35C7-EC74-40C3-8132-D245633F0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>
              <a:extLst>
                <a:ext uri="{FF2B5EF4-FFF2-40B4-BE49-F238E27FC236}">
                  <a16:creationId xmlns:a16="http://schemas.microsoft.com/office/drawing/2014/main" id="{6CFA581D-73BA-468A-9EEB-EFCED3D49E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8626" name="Slide Number Placeholder 3">
            <a:extLst>
              <a:ext uri="{FF2B5EF4-FFF2-40B4-BE49-F238E27FC236}">
                <a16:creationId xmlns:a16="http://schemas.microsoft.com/office/drawing/2014/main" id="{0090A285-55BA-41EA-9D2B-19F811FE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523B4FB-7B89-4679-99ED-21ECE4FBE1EC}" type="slidenum">
              <a:rPr lang="en-US" altLang="en-US" sz="1200">
                <a:latin typeface="Tahoma" panose="020B0604030504040204" pitchFamily="34" charset="0"/>
              </a:rPr>
              <a:pPr/>
              <a:t>30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8627" name="TextBox 1">
            <a:extLst>
              <a:ext uri="{FF2B5EF4-FFF2-40B4-BE49-F238E27FC236}">
                <a16:creationId xmlns:a16="http://schemas.microsoft.com/office/drawing/2014/main" id="{CA92B74C-51DE-4D32-8311-A9FD40CD5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6127750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2">
            <a:extLst>
              <a:ext uri="{FF2B5EF4-FFF2-40B4-BE49-F238E27FC236}">
                <a16:creationId xmlns:a16="http://schemas.microsoft.com/office/drawing/2014/main" id="{7C9CEDFE-15CE-450C-855B-30FB05C7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3431B3FA-A4E8-496C-BE96-FFBA41B9729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0" y="1720850"/>
            <a:ext cx="8196263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/>
              <a:t>great for bursty data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resource sharing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simpler, no call setup</a:t>
            </a:r>
            <a:endParaRPr lang="en-US" altLang="en-US" sz="2000">
              <a:ea typeface="Arial" panose="020B0604020202020204" pitchFamily="34" charset="0"/>
            </a:endParaRP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</a:rPr>
              <a:t>excessive congestion possible:</a:t>
            </a:r>
            <a:r>
              <a:rPr lang="en-US" altLang="en-US" sz="2400"/>
              <a:t> packet delay and loss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protocols needed for reliable data transfer, congestion control</a:t>
            </a:r>
            <a:endParaRPr lang="en-US" altLang="en-US" sz="2000">
              <a:ea typeface="Arial" panose="020B0604020202020204" pitchFamily="34" charset="0"/>
            </a:endParaRPr>
          </a:p>
          <a:p>
            <a:pPr marL="287338" indent="-287338" eaLnBrk="1" hangingPunct="1"/>
            <a:r>
              <a:rPr lang="en-US" altLang="en-US" sz="2400" i="1">
                <a:solidFill>
                  <a:srgbClr val="CC0000"/>
                </a:solidFill>
              </a:rPr>
              <a:t>Q:</a:t>
            </a:r>
            <a:r>
              <a:rPr lang="en-US" altLang="en-US" sz="2400">
                <a:solidFill>
                  <a:srgbClr val="CC0000"/>
                </a:solidFill>
              </a:rPr>
              <a:t> How to provide circuit-like behavior?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bandwidth guarantees needed for audio/video apps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still an unsolved problem (chapter 7)</a:t>
            </a:r>
            <a:endParaRPr lang="en-US" altLang="en-US" sz="2000">
              <a:ea typeface="Arial" panose="020B0604020202020204" pitchFamily="34" charset="0"/>
            </a:endParaRPr>
          </a:p>
        </p:txBody>
      </p:sp>
      <p:sp>
        <p:nvSpPr>
          <p:cNvPr id="70659" name="Rectangle 4">
            <a:extLst>
              <a:ext uri="{FF2B5EF4-FFF2-40B4-BE49-F238E27FC236}">
                <a16:creationId xmlns:a16="http://schemas.microsoft.com/office/drawing/2014/main" id="{AC14B566-028B-4255-BC94-FA621E76DC8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is packet switching a </a:t>
            </a:r>
            <a:r>
              <a:rPr lang="ja-JP" altLang="en-US">
                <a:solidFill>
                  <a:srgbClr val="CC0000"/>
                </a:solidFill>
              </a:rPr>
              <a:t>“</a:t>
            </a:r>
            <a:r>
              <a:rPr lang="en-US" altLang="ja-JP">
                <a:solidFill>
                  <a:srgbClr val="CC0000"/>
                </a:solidFill>
              </a:rPr>
              <a:t>slam dunk winner?</a:t>
            </a:r>
            <a:r>
              <a:rPr lang="ja-JP" altLang="en-US">
                <a:solidFill>
                  <a:srgbClr val="CC0000"/>
                </a:solidFill>
              </a:rPr>
              <a:t>”</a:t>
            </a:r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70660" name="Text Box 20">
            <a:extLst>
              <a:ext uri="{FF2B5EF4-FFF2-40B4-BE49-F238E27FC236}">
                <a16:creationId xmlns:a16="http://schemas.microsoft.com/office/drawing/2014/main" id="{A16B148F-D66B-43F3-827C-E39CE4B8D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5472113"/>
            <a:ext cx="8234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Q:</a:t>
            </a:r>
            <a:r>
              <a:rPr lang="en-US" altLang="en-US">
                <a:latin typeface="Gill Sans MT" panose="020B0502020104020203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>
            <a:extLst>
              <a:ext uri="{FF2B5EF4-FFF2-40B4-BE49-F238E27FC236}">
                <a16:creationId xmlns:a16="http://schemas.microsoft.com/office/drawing/2014/main" id="{EAD8E9B8-F814-45F4-804A-87BF5A49753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>
            <a:extLst>
              <a:ext uri="{FF2B5EF4-FFF2-40B4-BE49-F238E27FC236}">
                <a16:creationId xmlns:a16="http://schemas.microsoft.com/office/drawing/2014/main" id="{E67C04D3-A3A1-40BB-8037-12033B71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Packet switching versus circuit switching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70663" name="Slide Number Placeholder 3">
            <a:extLst>
              <a:ext uri="{FF2B5EF4-FFF2-40B4-BE49-F238E27FC236}">
                <a16:creationId xmlns:a16="http://schemas.microsoft.com/office/drawing/2014/main" id="{30AF67F5-BF01-4241-A151-687D68E2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0A576F5-8652-4F87-9D2F-0D5300625A7D}" type="slidenum">
              <a:rPr lang="en-US" altLang="en-US" sz="1200">
                <a:latin typeface="Tahoma" panose="020B0604030504040204" pitchFamily="34" charset="0"/>
              </a:rPr>
              <a:pPr/>
              <a:t>31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59272F2F-B153-45B4-9BEC-5BE0C194CD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/>
              <a:t>Internet structure: network of networks</a:t>
            </a:r>
            <a:endParaRPr lang="en-US" altLang="en-US"/>
          </a:p>
        </p:txBody>
      </p:sp>
      <p:pic>
        <p:nvPicPr>
          <p:cNvPr id="72706" name="Picture 76" descr="underline_base">
            <a:extLst>
              <a:ext uri="{FF2B5EF4-FFF2-40B4-BE49-F238E27FC236}">
                <a16:creationId xmlns:a16="http://schemas.microsoft.com/office/drawing/2014/main" id="{4BB136E5-9B5D-4A67-8366-B86AF58071E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>
            <a:extLst>
              <a:ext uri="{FF2B5EF4-FFF2-40B4-BE49-F238E27FC236}">
                <a16:creationId xmlns:a16="http://schemas.microsoft.com/office/drawing/2014/main" id="{FBC14AE9-29BA-4056-8702-37110C4E1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End systems connect to Internet via </a:t>
            </a:r>
            <a:r>
              <a:rPr lang="en-US" altLang="en-US">
                <a:solidFill>
                  <a:srgbClr val="C00000"/>
                </a:solidFill>
                <a:latin typeface="Gill Sans MT" panose="020B0502020104020203" pitchFamily="34" charset="0"/>
              </a:rPr>
              <a:t>access ISPs </a:t>
            </a:r>
            <a:r>
              <a:rPr lang="en-US" altLang="en-US">
                <a:latin typeface="Gill Sans MT" panose="020B0502020104020203" pitchFamily="34" charset="0"/>
              </a:rPr>
              <a:t>(Internet Service Providers)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residential, company and university ISPs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Access ISPs in turn must be interconnected.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so that any two hosts can send packets to each other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Resulting network of networks is very complex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evolution was driven by </a:t>
            </a:r>
            <a:r>
              <a:rPr lang="en-US" altLang="en-US">
                <a:solidFill>
                  <a:srgbClr val="C00000"/>
                </a:solidFill>
                <a:latin typeface="Gill Sans MT" panose="020B0502020104020203" pitchFamily="34" charset="0"/>
              </a:rPr>
              <a:t>economics</a:t>
            </a:r>
            <a:r>
              <a:rPr lang="en-US" altLang="en-US">
                <a:latin typeface="Gill Sans MT" panose="020B0502020104020203" pitchFamily="34" charset="0"/>
              </a:rPr>
              <a:t> and </a:t>
            </a:r>
            <a:r>
              <a:rPr lang="en-US" altLang="en-US">
                <a:solidFill>
                  <a:srgbClr val="C00000"/>
                </a:solidFill>
                <a:latin typeface="Gill Sans MT" panose="020B0502020104020203" pitchFamily="34" charset="0"/>
              </a:rPr>
              <a:t>national policies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Let</a:t>
            </a:r>
            <a:r>
              <a:rPr lang="ja-JP" altLang="en-US">
                <a:latin typeface="Gill Sans MT" panose="020B0502020104020203" pitchFamily="34" charset="0"/>
              </a:rPr>
              <a:t>’</a:t>
            </a:r>
            <a:r>
              <a:rPr lang="en-US" altLang="ja-JP">
                <a:latin typeface="Gill Sans MT" panose="020B0502020104020203" pitchFamily="34" charset="0"/>
              </a:rPr>
              <a:t>s take a stepwise approach to describe current Internet structure</a:t>
            </a: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72708" name="Footer Placeholder 2">
            <a:extLst>
              <a:ext uri="{FF2B5EF4-FFF2-40B4-BE49-F238E27FC236}">
                <a16:creationId xmlns:a16="http://schemas.microsoft.com/office/drawing/2014/main" id="{EC77A12F-EBFB-467E-8EC0-90073C34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2709" name="Slide Number Placeholder 3">
            <a:extLst>
              <a:ext uri="{FF2B5EF4-FFF2-40B4-BE49-F238E27FC236}">
                <a16:creationId xmlns:a16="http://schemas.microsoft.com/office/drawing/2014/main" id="{76C7C4DE-EE46-4FD5-B51D-0FB713FE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F950818-AE34-48A0-AD02-29F6D0224C22}" type="slidenum">
              <a:rPr lang="en-US" altLang="en-US" sz="1200">
                <a:latin typeface="Tahoma" panose="020B0604030504040204" pitchFamily="34" charset="0"/>
              </a:rPr>
              <a:pPr/>
              <a:t>32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DFA9A0C-FF00-4084-897E-7781A25E17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/>
              <a:t>Internet structure: network of networks</a:t>
            </a:r>
            <a:endParaRPr lang="en-US" altLang="en-US"/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129461E5-38A9-4452-95C8-C516DD4B04A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Question: </a:t>
            </a:r>
            <a:r>
              <a:rPr lang="en-US" altLang="en-US" sz="2400"/>
              <a:t>given </a:t>
            </a:r>
            <a:r>
              <a:rPr lang="en-US" altLang="en-US" sz="2400" i="1"/>
              <a:t>millions</a:t>
            </a:r>
            <a:r>
              <a:rPr lang="en-US" altLang="en-US" sz="2400"/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pic>
        <p:nvPicPr>
          <p:cNvPr id="74755" name="Picture 76" descr="underline_base">
            <a:extLst>
              <a:ext uri="{FF2B5EF4-FFF2-40B4-BE49-F238E27FC236}">
                <a16:creationId xmlns:a16="http://schemas.microsoft.com/office/drawing/2014/main" id="{BB8EA38B-6134-43C2-AD18-B64D4AD43D7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>
            <a:extLst>
              <a:ext uri="{FF2B5EF4-FFF2-40B4-BE49-F238E27FC236}">
                <a16:creationId xmlns:a16="http://schemas.microsoft.com/office/drawing/2014/main" id="{A0443574-C6D0-46D0-8306-48F2BDE36226}"/>
              </a:ext>
            </a:extLst>
          </p:cNvPr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74759" name="Group 2">
              <a:extLst>
                <a:ext uri="{FF2B5EF4-FFF2-40B4-BE49-F238E27FC236}">
                  <a16:creationId xmlns:a16="http://schemas.microsoft.com/office/drawing/2014/main" id="{4EE0823F-8CA7-4F19-AF48-1EB67237A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>
                <a:extLst>
                  <a:ext uri="{FF2B5EF4-FFF2-40B4-BE49-F238E27FC236}">
                    <a16:creationId xmlns:a16="http://schemas.microsoft.com/office/drawing/2014/main" id="{FE28AE8E-DCEC-4D73-ADDE-7024FAB53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2" name="TextBox 1">
                <a:extLst>
                  <a:ext uri="{FF2B5EF4-FFF2-40B4-BE49-F238E27FC236}">
                    <a16:creationId xmlns:a16="http://schemas.microsoft.com/office/drawing/2014/main" id="{BBE950D1-6A37-43C5-BA38-A6DF2236F8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0" name="Group 131">
              <a:extLst>
                <a:ext uri="{FF2B5EF4-FFF2-40B4-BE49-F238E27FC236}">
                  <a16:creationId xmlns:a16="http://schemas.microsoft.com/office/drawing/2014/main" id="{2272A256-C62F-49CD-BA50-A924F4AC6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>
                <a:extLst>
                  <a:ext uri="{FF2B5EF4-FFF2-40B4-BE49-F238E27FC236}">
                    <a16:creationId xmlns:a16="http://schemas.microsoft.com/office/drawing/2014/main" id="{7DBCEC39-739D-4EFC-B506-65CD7B8D9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0" name="TextBox 133">
                <a:extLst>
                  <a:ext uri="{FF2B5EF4-FFF2-40B4-BE49-F238E27FC236}">
                    <a16:creationId xmlns:a16="http://schemas.microsoft.com/office/drawing/2014/main" id="{12BC3AA6-6CCC-42A7-B957-009F826F11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1" name="Group 135">
              <a:extLst>
                <a:ext uri="{FF2B5EF4-FFF2-40B4-BE49-F238E27FC236}">
                  <a16:creationId xmlns:a16="http://schemas.microsoft.com/office/drawing/2014/main" id="{43945568-673A-4972-8A47-0D3C0F640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>
                <a:extLst>
                  <a:ext uri="{FF2B5EF4-FFF2-40B4-BE49-F238E27FC236}">
                    <a16:creationId xmlns:a16="http://schemas.microsoft.com/office/drawing/2014/main" id="{26D977F1-F3B2-4B62-8092-643DE70E9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8" name="TextBox 137">
                <a:extLst>
                  <a:ext uri="{FF2B5EF4-FFF2-40B4-BE49-F238E27FC236}">
                    <a16:creationId xmlns:a16="http://schemas.microsoft.com/office/drawing/2014/main" id="{699EEF20-5A7D-4D39-87D4-7630ACC6FF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2" name="Group 138">
              <a:extLst>
                <a:ext uri="{FF2B5EF4-FFF2-40B4-BE49-F238E27FC236}">
                  <a16:creationId xmlns:a16="http://schemas.microsoft.com/office/drawing/2014/main" id="{4718B92C-2013-48D5-9AD3-2BE9932917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>
                <a:extLst>
                  <a:ext uri="{FF2B5EF4-FFF2-40B4-BE49-F238E27FC236}">
                    <a16:creationId xmlns:a16="http://schemas.microsoft.com/office/drawing/2014/main" id="{F946AE4C-C279-4671-94D0-775BD30B3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6" name="TextBox 140">
                <a:extLst>
                  <a:ext uri="{FF2B5EF4-FFF2-40B4-BE49-F238E27FC236}">
                    <a16:creationId xmlns:a16="http://schemas.microsoft.com/office/drawing/2014/main" id="{93CA5816-F84B-4890-B15A-37CBAF906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3" name="Group 141">
              <a:extLst>
                <a:ext uri="{FF2B5EF4-FFF2-40B4-BE49-F238E27FC236}">
                  <a16:creationId xmlns:a16="http://schemas.microsoft.com/office/drawing/2014/main" id="{1099B751-6461-48F9-849F-7456BE42E7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>
                <a:extLst>
                  <a:ext uri="{FF2B5EF4-FFF2-40B4-BE49-F238E27FC236}">
                    <a16:creationId xmlns:a16="http://schemas.microsoft.com/office/drawing/2014/main" id="{366320F7-088C-4B67-832A-8B34F8A44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4" name="TextBox 143">
                <a:extLst>
                  <a:ext uri="{FF2B5EF4-FFF2-40B4-BE49-F238E27FC236}">
                    <a16:creationId xmlns:a16="http://schemas.microsoft.com/office/drawing/2014/main" id="{8F40BF19-CCBD-4494-8750-A920F8B0A1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4" name="Group 144">
              <a:extLst>
                <a:ext uri="{FF2B5EF4-FFF2-40B4-BE49-F238E27FC236}">
                  <a16:creationId xmlns:a16="http://schemas.microsoft.com/office/drawing/2014/main" id="{6EA461B2-9315-4D5E-ABE9-A49E1BEDC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>
                <a:extLst>
                  <a:ext uri="{FF2B5EF4-FFF2-40B4-BE49-F238E27FC236}">
                    <a16:creationId xmlns:a16="http://schemas.microsoft.com/office/drawing/2014/main" id="{1CF86559-7F17-4E38-83F8-C82F8D417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2" name="TextBox 146">
                <a:extLst>
                  <a:ext uri="{FF2B5EF4-FFF2-40B4-BE49-F238E27FC236}">
                    <a16:creationId xmlns:a16="http://schemas.microsoft.com/office/drawing/2014/main" id="{E0FDDB4E-4340-4EF3-BD91-C08B7F972C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5" name="Group 147">
              <a:extLst>
                <a:ext uri="{FF2B5EF4-FFF2-40B4-BE49-F238E27FC236}">
                  <a16:creationId xmlns:a16="http://schemas.microsoft.com/office/drawing/2014/main" id="{8685C4E3-FDBB-4F08-9D33-41868E469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>
                <a:extLst>
                  <a:ext uri="{FF2B5EF4-FFF2-40B4-BE49-F238E27FC236}">
                    <a16:creationId xmlns:a16="http://schemas.microsoft.com/office/drawing/2014/main" id="{97D96BA4-1E30-432E-A6A5-D75C2EC0A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0" name="TextBox 149">
                <a:extLst>
                  <a:ext uri="{FF2B5EF4-FFF2-40B4-BE49-F238E27FC236}">
                    <a16:creationId xmlns:a16="http://schemas.microsoft.com/office/drawing/2014/main" id="{06A69066-C1B8-41C1-940A-F0B722A754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6" name="Group 150">
              <a:extLst>
                <a:ext uri="{FF2B5EF4-FFF2-40B4-BE49-F238E27FC236}">
                  <a16:creationId xmlns:a16="http://schemas.microsoft.com/office/drawing/2014/main" id="{9D58305D-70CA-47C6-A940-BCB39F415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>
                <a:extLst>
                  <a:ext uri="{FF2B5EF4-FFF2-40B4-BE49-F238E27FC236}">
                    <a16:creationId xmlns:a16="http://schemas.microsoft.com/office/drawing/2014/main" id="{4D67BF20-B13A-42BB-BCF5-7458AC145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8" name="TextBox 152">
                <a:extLst>
                  <a:ext uri="{FF2B5EF4-FFF2-40B4-BE49-F238E27FC236}">
                    <a16:creationId xmlns:a16="http://schemas.microsoft.com/office/drawing/2014/main" id="{D6A17E9A-F830-40F2-B430-4EE5AEDF4D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7" name="Group 153">
              <a:extLst>
                <a:ext uri="{FF2B5EF4-FFF2-40B4-BE49-F238E27FC236}">
                  <a16:creationId xmlns:a16="http://schemas.microsoft.com/office/drawing/2014/main" id="{79C8664D-DA02-496C-9C92-1CE87CBA9B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>
                <a:extLst>
                  <a:ext uri="{FF2B5EF4-FFF2-40B4-BE49-F238E27FC236}">
                    <a16:creationId xmlns:a16="http://schemas.microsoft.com/office/drawing/2014/main" id="{B7612E5C-8CF5-466E-8D23-10C78743F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6" name="TextBox 155">
                <a:extLst>
                  <a:ext uri="{FF2B5EF4-FFF2-40B4-BE49-F238E27FC236}">
                    <a16:creationId xmlns:a16="http://schemas.microsoft.com/office/drawing/2014/main" id="{11911F8F-F074-4786-A884-DB73C27B8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8" name="Group 156">
              <a:extLst>
                <a:ext uri="{FF2B5EF4-FFF2-40B4-BE49-F238E27FC236}">
                  <a16:creationId xmlns:a16="http://schemas.microsoft.com/office/drawing/2014/main" id="{E0173868-8DA0-478A-92AF-5C5D587190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>
                <a:extLst>
                  <a:ext uri="{FF2B5EF4-FFF2-40B4-BE49-F238E27FC236}">
                    <a16:creationId xmlns:a16="http://schemas.microsoft.com/office/drawing/2014/main" id="{1273FC1C-3B31-44F3-8805-A3F27BDE4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4" name="TextBox 158">
                <a:extLst>
                  <a:ext uri="{FF2B5EF4-FFF2-40B4-BE49-F238E27FC236}">
                    <a16:creationId xmlns:a16="http://schemas.microsoft.com/office/drawing/2014/main" id="{6B269B74-CEDD-45AD-A304-35CB95C00A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9" name="Group 160">
              <a:extLst>
                <a:ext uri="{FF2B5EF4-FFF2-40B4-BE49-F238E27FC236}">
                  <a16:creationId xmlns:a16="http://schemas.microsoft.com/office/drawing/2014/main" id="{E5BBC923-8B77-445B-8950-0A13009CF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>
                <a:extLst>
                  <a:ext uri="{FF2B5EF4-FFF2-40B4-BE49-F238E27FC236}">
                    <a16:creationId xmlns:a16="http://schemas.microsoft.com/office/drawing/2014/main" id="{29BC67ED-A381-4969-9C62-D30A15D97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2" name="TextBox 162">
                <a:extLst>
                  <a:ext uri="{FF2B5EF4-FFF2-40B4-BE49-F238E27FC236}">
                    <a16:creationId xmlns:a16="http://schemas.microsoft.com/office/drawing/2014/main" id="{92887E17-BC12-448E-B2A4-D214011AED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0" name="Group 163">
              <a:extLst>
                <a:ext uri="{FF2B5EF4-FFF2-40B4-BE49-F238E27FC236}">
                  <a16:creationId xmlns:a16="http://schemas.microsoft.com/office/drawing/2014/main" id="{BBCE2BED-785B-4968-9A68-D19678216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>
                <a:extLst>
                  <a:ext uri="{FF2B5EF4-FFF2-40B4-BE49-F238E27FC236}">
                    <a16:creationId xmlns:a16="http://schemas.microsoft.com/office/drawing/2014/main" id="{266AB4F6-E912-4719-9414-A315462D1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0" name="TextBox 165">
                <a:extLst>
                  <a:ext uri="{FF2B5EF4-FFF2-40B4-BE49-F238E27FC236}">
                    <a16:creationId xmlns:a16="http://schemas.microsoft.com/office/drawing/2014/main" id="{279100D0-6A45-485D-A521-13D796DCF6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1" name="Group 166">
              <a:extLst>
                <a:ext uri="{FF2B5EF4-FFF2-40B4-BE49-F238E27FC236}">
                  <a16:creationId xmlns:a16="http://schemas.microsoft.com/office/drawing/2014/main" id="{0BBF4C12-135A-41D1-A7F8-A04729BC9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>
                <a:extLst>
                  <a:ext uri="{FF2B5EF4-FFF2-40B4-BE49-F238E27FC236}">
                    <a16:creationId xmlns:a16="http://schemas.microsoft.com/office/drawing/2014/main" id="{582A33AD-8A13-41C8-9DAA-9EDEC30D5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8" name="TextBox 168">
                <a:extLst>
                  <a:ext uri="{FF2B5EF4-FFF2-40B4-BE49-F238E27FC236}">
                    <a16:creationId xmlns:a16="http://schemas.microsoft.com/office/drawing/2014/main" id="{FBBA4916-F606-499C-A874-F78A7A79D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2" name="Group 169">
              <a:extLst>
                <a:ext uri="{FF2B5EF4-FFF2-40B4-BE49-F238E27FC236}">
                  <a16:creationId xmlns:a16="http://schemas.microsoft.com/office/drawing/2014/main" id="{93B8B764-9AB6-48D7-A2E7-4176C6C5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>
                <a:extLst>
                  <a:ext uri="{FF2B5EF4-FFF2-40B4-BE49-F238E27FC236}">
                    <a16:creationId xmlns:a16="http://schemas.microsoft.com/office/drawing/2014/main" id="{6100112F-75A8-462B-ADCF-4434E78C0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6" name="TextBox 171">
                <a:extLst>
                  <a:ext uri="{FF2B5EF4-FFF2-40B4-BE49-F238E27FC236}">
                    <a16:creationId xmlns:a16="http://schemas.microsoft.com/office/drawing/2014/main" id="{AA072231-3E84-4C0C-AD05-5ED1C1B76E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3" name="Group 172">
              <a:extLst>
                <a:ext uri="{FF2B5EF4-FFF2-40B4-BE49-F238E27FC236}">
                  <a16:creationId xmlns:a16="http://schemas.microsoft.com/office/drawing/2014/main" id="{17528DB5-7DE9-4E41-BD4A-D0808EC67F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>
                <a:extLst>
                  <a:ext uri="{FF2B5EF4-FFF2-40B4-BE49-F238E27FC236}">
                    <a16:creationId xmlns:a16="http://schemas.microsoft.com/office/drawing/2014/main" id="{3B8F7EB7-0549-425E-B421-CF2BF6920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4" name="TextBox 174">
                <a:extLst>
                  <a:ext uri="{FF2B5EF4-FFF2-40B4-BE49-F238E27FC236}">
                    <a16:creationId xmlns:a16="http://schemas.microsoft.com/office/drawing/2014/main" id="{6A371590-ED10-4441-B0E6-A689965A8A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4" name="Group 175">
              <a:extLst>
                <a:ext uri="{FF2B5EF4-FFF2-40B4-BE49-F238E27FC236}">
                  <a16:creationId xmlns:a16="http://schemas.microsoft.com/office/drawing/2014/main" id="{383A5C3D-908C-4046-A8A7-65A8F6A084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>
                <a:extLst>
                  <a:ext uri="{FF2B5EF4-FFF2-40B4-BE49-F238E27FC236}">
                    <a16:creationId xmlns:a16="http://schemas.microsoft.com/office/drawing/2014/main" id="{F90BF6AF-C26E-4591-9405-AE78FFB5A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2" name="TextBox 177">
                <a:extLst>
                  <a:ext uri="{FF2B5EF4-FFF2-40B4-BE49-F238E27FC236}">
                    <a16:creationId xmlns:a16="http://schemas.microsoft.com/office/drawing/2014/main" id="{175D706E-53E6-4F29-82CA-8190185251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4775" name="TextBox 4">
              <a:extLst>
                <a:ext uri="{FF2B5EF4-FFF2-40B4-BE49-F238E27FC236}">
                  <a16:creationId xmlns:a16="http://schemas.microsoft.com/office/drawing/2014/main" id="{800B8FDE-5D2D-4031-BF35-64B186F54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6" name="TextBox 179">
              <a:extLst>
                <a:ext uri="{FF2B5EF4-FFF2-40B4-BE49-F238E27FC236}">
                  <a16:creationId xmlns:a16="http://schemas.microsoft.com/office/drawing/2014/main" id="{73D8C76F-50F2-4735-B995-72E4B06F74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7" name="TextBox 180">
              <a:extLst>
                <a:ext uri="{FF2B5EF4-FFF2-40B4-BE49-F238E27FC236}">
                  <a16:creationId xmlns:a16="http://schemas.microsoft.com/office/drawing/2014/main" id="{31FCA68D-E43B-4D98-AF18-B8524C5A3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8" name="TextBox 181">
              <a:extLst>
                <a:ext uri="{FF2B5EF4-FFF2-40B4-BE49-F238E27FC236}">
                  <a16:creationId xmlns:a16="http://schemas.microsoft.com/office/drawing/2014/main" id="{F3F5A466-A320-4479-8E72-6EDEF80B6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9" name="TextBox 182">
              <a:extLst>
                <a:ext uri="{FF2B5EF4-FFF2-40B4-BE49-F238E27FC236}">
                  <a16:creationId xmlns:a16="http://schemas.microsoft.com/office/drawing/2014/main" id="{18BB5B42-F054-4A36-B1B9-E2A9F1482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80" name="TextBox 183">
              <a:extLst>
                <a:ext uri="{FF2B5EF4-FFF2-40B4-BE49-F238E27FC236}">
                  <a16:creationId xmlns:a16="http://schemas.microsoft.com/office/drawing/2014/main" id="{F49AE6AF-5F57-4BFF-AA07-CE4FF2956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4757" name="Footer Placeholder 2">
            <a:extLst>
              <a:ext uri="{FF2B5EF4-FFF2-40B4-BE49-F238E27FC236}">
                <a16:creationId xmlns:a16="http://schemas.microsoft.com/office/drawing/2014/main" id="{DAA9340F-AAB5-450B-AA4D-D5CF775B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4758" name="Slide Number Placeholder 3">
            <a:extLst>
              <a:ext uri="{FF2B5EF4-FFF2-40B4-BE49-F238E27FC236}">
                <a16:creationId xmlns:a16="http://schemas.microsoft.com/office/drawing/2014/main" id="{D930FA9E-6C06-468E-8570-7227300D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0EF0CB2-01B2-4F61-BE9F-32F0205A0B91}" type="slidenum">
              <a:rPr lang="en-US" altLang="en-US" sz="1200">
                <a:latin typeface="Tahoma" panose="020B0604030504040204" pitchFamily="34" charset="0"/>
              </a:rPr>
              <a:pPr/>
              <a:t>33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6F46D929-10E2-4B87-BA70-968B9797A7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/>
              <a:t>Internet structure: network of networks</a:t>
            </a:r>
            <a:endParaRPr lang="en-US" altLang="en-US"/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0F400922-E106-4670-8A38-0C2EC6F2BBE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Option: </a:t>
            </a:r>
            <a:r>
              <a:rPr lang="en-US" altLang="en-US" sz="2400" i="1"/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pic>
        <p:nvPicPr>
          <p:cNvPr id="76803" name="Picture 76" descr="underline_base">
            <a:extLst>
              <a:ext uri="{FF2B5EF4-FFF2-40B4-BE49-F238E27FC236}">
                <a16:creationId xmlns:a16="http://schemas.microsoft.com/office/drawing/2014/main" id="{F83B8CF0-4CD8-42BC-9600-3D05CD5848F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>
            <a:extLst>
              <a:ext uri="{FF2B5EF4-FFF2-40B4-BE49-F238E27FC236}">
                <a16:creationId xmlns:a16="http://schemas.microsoft.com/office/drawing/2014/main" id="{E647AD23-BCBE-4A71-B2C8-4E8CB0E4A039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76912" name="Freeform 84">
              <a:extLst>
                <a:ext uri="{FF2B5EF4-FFF2-40B4-BE49-F238E27FC236}">
                  <a16:creationId xmlns:a16="http://schemas.microsoft.com/office/drawing/2014/main" id="{ABD7A88E-FF3D-4071-ABF7-2587396D1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3" name="TextBox 143">
              <a:extLst>
                <a:ext uri="{FF2B5EF4-FFF2-40B4-BE49-F238E27FC236}">
                  <a16:creationId xmlns:a16="http://schemas.microsoft.com/office/drawing/2014/main" id="{CF236C31-98DB-45C4-B0F5-5CF534C7A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05" name="Group 144">
            <a:extLst>
              <a:ext uri="{FF2B5EF4-FFF2-40B4-BE49-F238E27FC236}">
                <a16:creationId xmlns:a16="http://schemas.microsoft.com/office/drawing/2014/main" id="{644AC5F3-662B-4FE8-9A1E-820206A1A7D2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76910" name="Freeform 84">
              <a:extLst>
                <a:ext uri="{FF2B5EF4-FFF2-40B4-BE49-F238E27FC236}">
                  <a16:creationId xmlns:a16="http://schemas.microsoft.com/office/drawing/2014/main" id="{3D3BC380-9AF7-46CE-887B-0278BC60F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1" name="TextBox 146">
              <a:extLst>
                <a:ext uri="{FF2B5EF4-FFF2-40B4-BE49-F238E27FC236}">
                  <a16:creationId xmlns:a16="http://schemas.microsoft.com/office/drawing/2014/main" id="{3C315DC4-5DCA-4258-9C5C-A1D56482B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06" name="TextBox 181">
            <a:extLst>
              <a:ext uri="{FF2B5EF4-FFF2-40B4-BE49-F238E27FC236}">
                <a16:creationId xmlns:a16="http://schemas.microsoft.com/office/drawing/2014/main" id="{DCCA29CD-0C56-4CB8-ADD8-03CBAD1C6FF7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7" name="TextBox 182">
            <a:extLst>
              <a:ext uri="{FF2B5EF4-FFF2-40B4-BE49-F238E27FC236}">
                <a16:creationId xmlns:a16="http://schemas.microsoft.com/office/drawing/2014/main" id="{7EF88A48-E3BE-4DC9-A48C-1E8FA93FA670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8" name="TextBox 183">
            <a:extLst>
              <a:ext uri="{FF2B5EF4-FFF2-40B4-BE49-F238E27FC236}">
                <a16:creationId xmlns:a16="http://schemas.microsoft.com/office/drawing/2014/main" id="{99FD8ED4-1086-4F5A-B9B0-85026BD55915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55D6FE93-9EEA-4416-BDD9-1FC4E8D1B9A8}"/>
              </a:ext>
            </a:extLst>
          </p:cNvPr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76890" name="Straight Connector 7">
              <a:extLst>
                <a:ext uri="{FF2B5EF4-FFF2-40B4-BE49-F238E27FC236}">
                  <a16:creationId xmlns:a16="http://schemas.microsoft.com/office/drawing/2014/main" id="{E79F6F8F-27E0-4CE1-8141-BAEC0711C467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>
              <a:extLst>
                <a:ext uri="{FF2B5EF4-FFF2-40B4-BE49-F238E27FC236}">
                  <a16:creationId xmlns:a16="http://schemas.microsoft.com/office/drawing/2014/main" id="{E6968C55-AADD-4648-82AF-4BAD27B436F3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>
              <a:extLst>
                <a:ext uri="{FF2B5EF4-FFF2-40B4-BE49-F238E27FC236}">
                  <a16:creationId xmlns:a16="http://schemas.microsoft.com/office/drawing/2014/main" id="{E84DDC97-2C37-4999-B539-346E64F555C2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>
              <a:extLst>
                <a:ext uri="{FF2B5EF4-FFF2-40B4-BE49-F238E27FC236}">
                  <a16:creationId xmlns:a16="http://schemas.microsoft.com/office/drawing/2014/main" id="{527FFEEC-4286-4B62-9104-CDADEAE8E2FB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>
              <a:extLst>
                <a:ext uri="{FF2B5EF4-FFF2-40B4-BE49-F238E27FC236}">
                  <a16:creationId xmlns:a16="http://schemas.microsoft.com/office/drawing/2014/main" id="{E3DC3EF4-FB13-4F79-B8E8-5F3028C9E5E1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>
              <a:extLst>
                <a:ext uri="{FF2B5EF4-FFF2-40B4-BE49-F238E27FC236}">
                  <a16:creationId xmlns:a16="http://schemas.microsoft.com/office/drawing/2014/main" id="{26ABB5AE-E573-4EFF-96CB-FDE2AEE37CCF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>
              <a:extLst>
                <a:ext uri="{FF2B5EF4-FFF2-40B4-BE49-F238E27FC236}">
                  <a16:creationId xmlns:a16="http://schemas.microsoft.com/office/drawing/2014/main" id="{D5762F16-5199-4E7B-BB90-76AD8E1E6297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>
              <a:extLst>
                <a:ext uri="{FF2B5EF4-FFF2-40B4-BE49-F238E27FC236}">
                  <a16:creationId xmlns:a16="http://schemas.microsoft.com/office/drawing/2014/main" id="{D912D51C-C312-4C4B-90A7-30F5C1EFABE3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>
              <a:extLst>
                <a:ext uri="{FF2B5EF4-FFF2-40B4-BE49-F238E27FC236}">
                  <a16:creationId xmlns:a16="http://schemas.microsoft.com/office/drawing/2014/main" id="{5551A47D-5208-4F60-A644-EB9F953C3915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>
              <a:extLst>
                <a:ext uri="{FF2B5EF4-FFF2-40B4-BE49-F238E27FC236}">
                  <a16:creationId xmlns:a16="http://schemas.microsoft.com/office/drawing/2014/main" id="{BCFC863A-0997-4D17-A511-B0C9BF6E09D0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>
              <a:extLst>
                <a:ext uri="{FF2B5EF4-FFF2-40B4-BE49-F238E27FC236}">
                  <a16:creationId xmlns:a16="http://schemas.microsoft.com/office/drawing/2014/main" id="{1421CDC1-3A81-4A55-80D7-03FE0871957A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>
              <a:extLst>
                <a:ext uri="{FF2B5EF4-FFF2-40B4-BE49-F238E27FC236}">
                  <a16:creationId xmlns:a16="http://schemas.microsoft.com/office/drawing/2014/main" id="{52B9A560-8934-42E6-85D7-B7A42F84B1D7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>
              <a:extLst>
                <a:ext uri="{FF2B5EF4-FFF2-40B4-BE49-F238E27FC236}">
                  <a16:creationId xmlns:a16="http://schemas.microsoft.com/office/drawing/2014/main" id="{DC4548D2-F3EC-4BB2-81CB-29B8676E0AA0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>
              <a:extLst>
                <a:ext uri="{FF2B5EF4-FFF2-40B4-BE49-F238E27FC236}">
                  <a16:creationId xmlns:a16="http://schemas.microsoft.com/office/drawing/2014/main" id="{79DBF0F8-5DC8-4E38-B505-29883B91869A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>
              <a:extLst>
                <a:ext uri="{FF2B5EF4-FFF2-40B4-BE49-F238E27FC236}">
                  <a16:creationId xmlns:a16="http://schemas.microsoft.com/office/drawing/2014/main" id="{983FE7CF-7868-40A3-B2C3-AB592E8D4B1C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>
              <a:extLst>
                <a:ext uri="{FF2B5EF4-FFF2-40B4-BE49-F238E27FC236}">
                  <a16:creationId xmlns:a16="http://schemas.microsoft.com/office/drawing/2014/main" id="{8C3FB259-942E-4AFF-A2B8-C7D0FC4DF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6" name="TextBox 218">
              <a:extLst>
                <a:ext uri="{FF2B5EF4-FFF2-40B4-BE49-F238E27FC236}">
                  <a16:creationId xmlns:a16="http://schemas.microsoft.com/office/drawing/2014/main" id="{01078090-2DC6-4A5D-A25E-ABCE46F05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7" name="TextBox 219">
              <a:extLst>
                <a:ext uri="{FF2B5EF4-FFF2-40B4-BE49-F238E27FC236}">
                  <a16:creationId xmlns:a16="http://schemas.microsoft.com/office/drawing/2014/main" id="{B4BC15BB-D805-4B8F-A04B-EF53E2CD2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8" name="TextBox 220">
              <a:extLst>
                <a:ext uri="{FF2B5EF4-FFF2-40B4-BE49-F238E27FC236}">
                  <a16:creationId xmlns:a16="http://schemas.microsoft.com/office/drawing/2014/main" id="{C0001802-F59B-4C2E-B1F9-BD2E5D85A4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9" name="TextBox 221">
              <a:extLst>
                <a:ext uri="{FF2B5EF4-FFF2-40B4-BE49-F238E27FC236}">
                  <a16:creationId xmlns:a16="http://schemas.microsoft.com/office/drawing/2014/main" id="{FD2A231B-6C41-40EF-9459-414CEF805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</p:grpSp>
      <p:grpSp>
        <p:nvGrpSpPr>
          <p:cNvPr id="20" name="Group 223">
            <a:extLst>
              <a:ext uri="{FF2B5EF4-FFF2-40B4-BE49-F238E27FC236}">
                <a16:creationId xmlns:a16="http://schemas.microsoft.com/office/drawing/2014/main" id="{8DDEE5B5-2789-4BB5-B629-8CAFC81BF3CE}"/>
              </a:ext>
            </a:extLst>
          </p:cNvPr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>
              <a:extLst>
                <a:ext uri="{FF2B5EF4-FFF2-40B4-BE49-F238E27FC236}">
                  <a16:creationId xmlns:a16="http://schemas.microsoft.com/office/drawing/2014/main" id="{1CF33F92-8810-4684-A215-B7AE1A7481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>
              <a:extLst>
                <a:ext uri="{FF2B5EF4-FFF2-40B4-BE49-F238E27FC236}">
                  <a16:creationId xmlns:a16="http://schemas.microsoft.com/office/drawing/2014/main" id="{F23C330D-D554-40C6-9B3D-1AFC0020A6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>
              <a:extLst>
                <a:ext uri="{FF2B5EF4-FFF2-40B4-BE49-F238E27FC236}">
                  <a16:creationId xmlns:a16="http://schemas.microsoft.com/office/drawing/2014/main" id="{AF7D7943-466F-4E8B-AA41-F76AD7DF35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>
              <a:extLst>
                <a:ext uri="{FF2B5EF4-FFF2-40B4-BE49-F238E27FC236}">
                  <a16:creationId xmlns:a16="http://schemas.microsoft.com/office/drawing/2014/main" id="{84A718F4-48D7-4BFB-ADB7-FA1722F277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>
              <a:extLst>
                <a:ext uri="{FF2B5EF4-FFF2-40B4-BE49-F238E27FC236}">
                  <a16:creationId xmlns:a16="http://schemas.microsoft.com/office/drawing/2014/main" id="{D104E432-8B96-445D-86A1-14AD53883B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>
              <a:extLst>
                <a:ext uri="{FF2B5EF4-FFF2-40B4-BE49-F238E27FC236}">
                  <a16:creationId xmlns:a16="http://schemas.microsoft.com/office/drawing/2014/main" id="{50BEC1EC-372B-4CC5-BA10-412B825463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>
              <a:extLst>
                <a:ext uri="{FF2B5EF4-FFF2-40B4-BE49-F238E27FC236}">
                  <a16:creationId xmlns:a16="http://schemas.microsoft.com/office/drawing/2014/main" id="{626CF3BA-D5DB-4775-86CC-797AF03C73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>
              <a:extLst>
                <a:ext uri="{FF2B5EF4-FFF2-40B4-BE49-F238E27FC236}">
                  <a16:creationId xmlns:a16="http://schemas.microsoft.com/office/drawing/2014/main" id="{EBF3A1B7-3DDB-48DD-BE3C-950DBB783C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>
              <a:extLst>
                <a:ext uri="{FF2B5EF4-FFF2-40B4-BE49-F238E27FC236}">
                  <a16:creationId xmlns:a16="http://schemas.microsoft.com/office/drawing/2014/main" id="{06488BBE-8364-437A-BB90-4958F795C7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>
              <a:extLst>
                <a:ext uri="{FF2B5EF4-FFF2-40B4-BE49-F238E27FC236}">
                  <a16:creationId xmlns:a16="http://schemas.microsoft.com/office/drawing/2014/main" id="{EB9D9C15-615F-4F84-955D-C7C92A04F8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>
              <a:extLst>
                <a:ext uri="{FF2B5EF4-FFF2-40B4-BE49-F238E27FC236}">
                  <a16:creationId xmlns:a16="http://schemas.microsoft.com/office/drawing/2014/main" id="{17C88BE7-4E9D-40BC-AADE-ED40585153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>
              <a:extLst>
                <a:ext uri="{FF2B5EF4-FFF2-40B4-BE49-F238E27FC236}">
                  <a16:creationId xmlns:a16="http://schemas.microsoft.com/office/drawing/2014/main" id="{935EDB5E-FBB8-4126-8A07-61ECE65E028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>
              <a:extLst>
                <a:ext uri="{FF2B5EF4-FFF2-40B4-BE49-F238E27FC236}">
                  <a16:creationId xmlns:a16="http://schemas.microsoft.com/office/drawing/2014/main" id="{2BEF6BD2-AEF2-418D-881F-53CD7485A9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>
              <a:extLst>
                <a:ext uri="{FF2B5EF4-FFF2-40B4-BE49-F238E27FC236}">
                  <a16:creationId xmlns:a16="http://schemas.microsoft.com/office/drawing/2014/main" id="{3A86BA73-5BCE-4083-AC66-96B2A2DA44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>
              <a:extLst>
                <a:ext uri="{FF2B5EF4-FFF2-40B4-BE49-F238E27FC236}">
                  <a16:creationId xmlns:a16="http://schemas.microsoft.com/office/drawing/2014/main" id="{5007D345-8073-49CF-A89D-FA87637186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>
            <a:extLst>
              <a:ext uri="{FF2B5EF4-FFF2-40B4-BE49-F238E27FC236}">
                <a16:creationId xmlns:a16="http://schemas.microsoft.com/office/drawing/2014/main" id="{9254F8DA-D014-4D2A-936D-B036DFDD8D0B}"/>
              </a:ext>
            </a:extLst>
          </p:cNvPr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>
              <a:extLst>
                <a:ext uri="{FF2B5EF4-FFF2-40B4-BE49-F238E27FC236}">
                  <a16:creationId xmlns:a16="http://schemas.microsoft.com/office/drawing/2014/main" id="{35974715-6CA9-4BAE-BA0C-5088B18CAF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>
              <a:extLst>
                <a:ext uri="{FF2B5EF4-FFF2-40B4-BE49-F238E27FC236}">
                  <a16:creationId xmlns:a16="http://schemas.microsoft.com/office/drawing/2014/main" id="{62F05A5C-B7CD-4222-9E85-10C2F47931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>
              <a:extLst>
                <a:ext uri="{FF2B5EF4-FFF2-40B4-BE49-F238E27FC236}">
                  <a16:creationId xmlns:a16="http://schemas.microsoft.com/office/drawing/2014/main" id="{359322BB-C1CF-4060-AC82-4664E94C1A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>
              <a:extLst>
                <a:ext uri="{FF2B5EF4-FFF2-40B4-BE49-F238E27FC236}">
                  <a16:creationId xmlns:a16="http://schemas.microsoft.com/office/drawing/2014/main" id="{ED9D668A-9A7D-4FED-B55E-738EAA1E33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>
              <a:extLst>
                <a:ext uri="{FF2B5EF4-FFF2-40B4-BE49-F238E27FC236}">
                  <a16:creationId xmlns:a16="http://schemas.microsoft.com/office/drawing/2014/main" id="{96AC574A-B979-4680-8F9A-5BA688B9E6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>
              <a:extLst>
                <a:ext uri="{FF2B5EF4-FFF2-40B4-BE49-F238E27FC236}">
                  <a16:creationId xmlns:a16="http://schemas.microsoft.com/office/drawing/2014/main" id="{42DE3758-0544-4846-B695-99E15734FA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>
              <a:extLst>
                <a:ext uri="{FF2B5EF4-FFF2-40B4-BE49-F238E27FC236}">
                  <a16:creationId xmlns:a16="http://schemas.microsoft.com/office/drawing/2014/main" id="{AF22D24D-8F3D-458F-A941-987A037C04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>
              <a:extLst>
                <a:ext uri="{FF2B5EF4-FFF2-40B4-BE49-F238E27FC236}">
                  <a16:creationId xmlns:a16="http://schemas.microsoft.com/office/drawing/2014/main" id="{264A8B22-5E4B-46FB-ADA2-C74A26C996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>
              <a:extLst>
                <a:ext uri="{FF2B5EF4-FFF2-40B4-BE49-F238E27FC236}">
                  <a16:creationId xmlns:a16="http://schemas.microsoft.com/office/drawing/2014/main" id="{0546E3B5-F3C6-42FF-9E05-FA1A9C9B83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>
              <a:extLst>
                <a:ext uri="{FF2B5EF4-FFF2-40B4-BE49-F238E27FC236}">
                  <a16:creationId xmlns:a16="http://schemas.microsoft.com/office/drawing/2014/main" id="{61BF761A-A837-46AA-B2BD-57598A7457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>
              <a:extLst>
                <a:ext uri="{FF2B5EF4-FFF2-40B4-BE49-F238E27FC236}">
                  <a16:creationId xmlns:a16="http://schemas.microsoft.com/office/drawing/2014/main" id="{91331936-5742-4756-B02D-F0971F46DC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>
              <a:extLst>
                <a:ext uri="{FF2B5EF4-FFF2-40B4-BE49-F238E27FC236}">
                  <a16:creationId xmlns:a16="http://schemas.microsoft.com/office/drawing/2014/main" id="{8A679391-F7B8-4CAA-9CCC-45139FDD7E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>
              <a:extLst>
                <a:ext uri="{FF2B5EF4-FFF2-40B4-BE49-F238E27FC236}">
                  <a16:creationId xmlns:a16="http://schemas.microsoft.com/office/drawing/2014/main" id="{0441DD89-E296-4DEA-B372-8CA915639D8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>
              <a:extLst>
                <a:ext uri="{FF2B5EF4-FFF2-40B4-BE49-F238E27FC236}">
                  <a16:creationId xmlns:a16="http://schemas.microsoft.com/office/drawing/2014/main" id="{45A1BF69-8129-4CDC-A8D8-45B250367E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>
              <a:extLst>
                <a:ext uri="{FF2B5EF4-FFF2-40B4-BE49-F238E27FC236}">
                  <a16:creationId xmlns:a16="http://schemas.microsoft.com/office/drawing/2014/main" id="{7CC71DD8-2C91-4DB9-8BBA-24490717F0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CEAF687-4675-4C51-9171-9D9F9AE2B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340360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/>
              <a:t>connecting each access ISP to each other directly </a:t>
            </a:r>
            <a:r>
              <a:rPr lang="en-US" altLang="en-US" i="1">
                <a:solidFill>
                  <a:srgbClr val="CC0000"/>
                </a:solidFill>
              </a:rPr>
              <a:t>doesn’t scale: </a:t>
            </a:r>
            <a:r>
              <a:rPr lang="en-US" altLang="en-US"/>
              <a:t>O(</a:t>
            </a:r>
            <a:r>
              <a:rPr lang="en-US" altLang="en-US" i="1"/>
              <a:t>N</a:t>
            </a:r>
            <a:r>
              <a:rPr lang="en-US" altLang="en-US" baseline="30000"/>
              <a:t>2</a:t>
            </a:r>
            <a:r>
              <a:rPr lang="en-US" altLang="en-US"/>
              <a:t>) connections.</a:t>
            </a:r>
          </a:p>
        </p:txBody>
      </p:sp>
      <p:sp>
        <p:nvSpPr>
          <p:cNvPr id="76813" name="Footer Placeholder 2">
            <a:extLst>
              <a:ext uri="{FF2B5EF4-FFF2-40B4-BE49-F238E27FC236}">
                <a16:creationId xmlns:a16="http://schemas.microsoft.com/office/drawing/2014/main" id="{BAE585DC-5EB2-436E-914E-D03DFC3F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6814" name="Slide Number Placeholder 3">
            <a:extLst>
              <a:ext uri="{FF2B5EF4-FFF2-40B4-BE49-F238E27FC236}">
                <a16:creationId xmlns:a16="http://schemas.microsoft.com/office/drawing/2014/main" id="{B5E8E711-732E-4D59-AF36-EE7B6AB1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F3D2474-A5AB-4E3E-BF09-0A70178AEDD4}" type="slidenum">
              <a:rPr lang="en-US" altLang="en-US" sz="1200">
                <a:latin typeface="Tahoma" panose="020B0604030504040204" pitchFamily="34" charset="0"/>
              </a:rPr>
              <a:pPr/>
              <a:t>34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76815" name="Group 2">
            <a:extLst>
              <a:ext uri="{FF2B5EF4-FFF2-40B4-BE49-F238E27FC236}">
                <a16:creationId xmlns:a16="http://schemas.microsoft.com/office/drawing/2014/main" id="{570BA0D1-D8D4-445C-8278-F396E8FADF31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76858" name="Freeform 84">
              <a:extLst>
                <a:ext uri="{FF2B5EF4-FFF2-40B4-BE49-F238E27FC236}">
                  <a16:creationId xmlns:a16="http://schemas.microsoft.com/office/drawing/2014/main" id="{B20ADE7C-2DC2-411D-A1AF-FB4C39916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9" name="TextBox 1">
              <a:extLst>
                <a:ext uri="{FF2B5EF4-FFF2-40B4-BE49-F238E27FC236}">
                  <a16:creationId xmlns:a16="http://schemas.microsoft.com/office/drawing/2014/main" id="{6E22BCE7-3792-4D9D-8899-0C8735173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6" name="Group 131">
            <a:extLst>
              <a:ext uri="{FF2B5EF4-FFF2-40B4-BE49-F238E27FC236}">
                <a16:creationId xmlns:a16="http://schemas.microsoft.com/office/drawing/2014/main" id="{135C73D5-DE29-4AFE-8CD3-0322CA2CB7E0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76856" name="Freeform 84">
              <a:extLst>
                <a:ext uri="{FF2B5EF4-FFF2-40B4-BE49-F238E27FC236}">
                  <a16:creationId xmlns:a16="http://schemas.microsoft.com/office/drawing/2014/main" id="{A95FDE98-58C4-4A1E-A47B-622C3AC5C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7" name="TextBox 133">
              <a:extLst>
                <a:ext uri="{FF2B5EF4-FFF2-40B4-BE49-F238E27FC236}">
                  <a16:creationId xmlns:a16="http://schemas.microsoft.com/office/drawing/2014/main" id="{FD137825-3760-40C3-BD4C-97B2D9945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7" name="Group 153">
            <a:extLst>
              <a:ext uri="{FF2B5EF4-FFF2-40B4-BE49-F238E27FC236}">
                <a16:creationId xmlns:a16="http://schemas.microsoft.com/office/drawing/2014/main" id="{1EE57418-BB7E-4B95-A289-AB82AD217F04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76854" name="Freeform 84">
              <a:extLst>
                <a:ext uri="{FF2B5EF4-FFF2-40B4-BE49-F238E27FC236}">
                  <a16:creationId xmlns:a16="http://schemas.microsoft.com/office/drawing/2014/main" id="{B5BA6DAF-3A86-404C-8793-A73BD71D6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5" name="TextBox 155">
              <a:extLst>
                <a:ext uri="{FF2B5EF4-FFF2-40B4-BE49-F238E27FC236}">
                  <a16:creationId xmlns:a16="http://schemas.microsoft.com/office/drawing/2014/main" id="{D4B98A55-D50A-42F4-AA5F-32A218F94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8" name="Group 138">
            <a:extLst>
              <a:ext uri="{FF2B5EF4-FFF2-40B4-BE49-F238E27FC236}">
                <a16:creationId xmlns:a16="http://schemas.microsoft.com/office/drawing/2014/main" id="{A7D8FF22-4466-4109-BB87-8E7E1D96ED75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76852" name="Freeform 84">
              <a:extLst>
                <a:ext uri="{FF2B5EF4-FFF2-40B4-BE49-F238E27FC236}">
                  <a16:creationId xmlns:a16="http://schemas.microsoft.com/office/drawing/2014/main" id="{A481E014-FACB-424C-87E8-9DC6D4E43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3" name="TextBox 140">
              <a:extLst>
                <a:ext uri="{FF2B5EF4-FFF2-40B4-BE49-F238E27FC236}">
                  <a16:creationId xmlns:a16="http://schemas.microsoft.com/office/drawing/2014/main" id="{B0F5FBD5-CD53-4D88-915A-6FDC3BA2CE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9" name="Group 150">
            <a:extLst>
              <a:ext uri="{FF2B5EF4-FFF2-40B4-BE49-F238E27FC236}">
                <a16:creationId xmlns:a16="http://schemas.microsoft.com/office/drawing/2014/main" id="{C1F508E8-FB0D-40AD-93C3-D50E0DB94666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76850" name="Freeform 84">
              <a:extLst>
                <a:ext uri="{FF2B5EF4-FFF2-40B4-BE49-F238E27FC236}">
                  <a16:creationId xmlns:a16="http://schemas.microsoft.com/office/drawing/2014/main" id="{7870CAF3-9441-45C7-A511-C7F6F2849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1" name="TextBox 152">
              <a:extLst>
                <a:ext uri="{FF2B5EF4-FFF2-40B4-BE49-F238E27FC236}">
                  <a16:creationId xmlns:a16="http://schemas.microsoft.com/office/drawing/2014/main" id="{9D94982E-0EC1-4B3B-92FA-6B0F63617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0" name="Group 156">
            <a:extLst>
              <a:ext uri="{FF2B5EF4-FFF2-40B4-BE49-F238E27FC236}">
                <a16:creationId xmlns:a16="http://schemas.microsoft.com/office/drawing/2014/main" id="{44AA069D-03C6-4E3D-9E91-6FEBF3310098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76848" name="Freeform 84">
              <a:extLst>
                <a:ext uri="{FF2B5EF4-FFF2-40B4-BE49-F238E27FC236}">
                  <a16:creationId xmlns:a16="http://schemas.microsoft.com/office/drawing/2014/main" id="{9D6F0FA3-6FB9-46F2-9FE0-02C0A4135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9" name="TextBox 158">
              <a:extLst>
                <a:ext uri="{FF2B5EF4-FFF2-40B4-BE49-F238E27FC236}">
                  <a16:creationId xmlns:a16="http://schemas.microsoft.com/office/drawing/2014/main" id="{BC9D87D9-9912-4718-926C-B6EE61517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1" name="TextBox 4">
            <a:extLst>
              <a:ext uri="{FF2B5EF4-FFF2-40B4-BE49-F238E27FC236}">
                <a16:creationId xmlns:a16="http://schemas.microsoft.com/office/drawing/2014/main" id="{7D29A62A-B8E2-41AA-B078-9CD6D44CB157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>
            <a:extLst>
              <a:ext uri="{FF2B5EF4-FFF2-40B4-BE49-F238E27FC236}">
                <a16:creationId xmlns:a16="http://schemas.microsoft.com/office/drawing/2014/main" id="{F5FA68E8-FD84-413D-9B39-0C2EA93D7B2F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76846" name="Freeform 84">
              <a:extLst>
                <a:ext uri="{FF2B5EF4-FFF2-40B4-BE49-F238E27FC236}">
                  <a16:creationId xmlns:a16="http://schemas.microsoft.com/office/drawing/2014/main" id="{EE0C066D-45FD-4463-89E3-B3F24842A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7" name="TextBox 149">
              <a:extLst>
                <a:ext uri="{FF2B5EF4-FFF2-40B4-BE49-F238E27FC236}">
                  <a16:creationId xmlns:a16="http://schemas.microsoft.com/office/drawing/2014/main" id="{004B8494-CB34-4845-9C6A-521116894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3" name="Group 160">
            <a:extLst>
              <a:ext uri="{FF2B5EF4-FFF2-40B4-BE49-F238E27FC236}">
                <a16:creationId xmlns:a16="http://schemas.microsoft.com/office/drawing/2014/main" id="{8FE4E83F-D3EB-4613-BF8F-D6B93CA29A17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76844" name="Freeform 84">
              <a:extLst>
                <a:ext uri="{FF2B5EF4-FFF2-40B4-BE49-F238E27FC236}">
                  <a16:creationId xmlns:a16="http://schemas.microsoft.com/office/drawing/2014/main" id="{20273C5F-D636-43DC-8B10-4738DC94E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5" name="TextBox 162">
              <a:extLst>
                <a:ext uri="{FF2B5EF4-FFF2-40B4-BE49-F238E27FC236}">
                  <a16:creationId xmlns:a16="http://schemas.microsoft.com/office/drawing/2014/main" id="{7CAD2C09-BD99-4889-8F5C-91DBB86C7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4" name="Group 163">
            <a:extLst>
              <a:ext uri="{FF2B5EF4-FFF2-40B4-BE49-F238E27FC236}">
                <a16:creationId xmlns:a16="http://schemas.microsoft.com/office/drawing/2014/main" id="{A7394B97-05FC-4661-B88A-7775A2A19E29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76842" name="Freeform 84">
              <a:extLst>
                <a:ext uri="{FF2B5EF4-FFF2-40B4-BE49-F238E27FC236}">
                  <a16:creationId xmlns:a16="http://schemas.microsoft.com/office/drawing/2014/main" id="{3E898DAE-F094-4D19-B70B-5A4DD5E7C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TextBox 165">
              <a:extLst>
                <a:ext uri="{FF2B5EF4-FFF2-40B4-BE49-F238E27FC236}">
                  <a16:creationId xmlns:a16="http://schemas.microsoft.com/office/drawing/2014/main" id="{F3A8C626-9C16-4123-A729-4237C4F0D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5" name="Group 166">
            <a:extLst>
              <a:ext uri="{FF2B5EF4-FFF2-40B4-BE49-F238E27FC236}">
                <a16:creationId xmlns:a16="http://schemas.microsoft.com/office/drawing/2014/main" id="{36CB2271-B770-48DC-A756-757DC5C23369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76840" name="Freeform 84">
              <a:extLst>
                <a:ext uri="{FF2B5EF4-FFF2-40B4-BE49-F238E27FC236}">
                  <a16:creationId xmlns:a16="http://schemas.microsoft.com/office/drawing/2014/main" id="{75846D75-3C7B-4704-967A-767AB2589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1" name="TextBox 168">
              <a:extLst>
                <a:ext uri="{FF2B5EF4-FFF2-40B4-BE49-F238E27FC236}">
                  <a16:creationId xmlns:a16="http://schemas.microsoft.com/office/drawing/2014/main" id="{029C4AA3-2F9A-4D97-8D5C-66A9DE58F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6" name="TextBox 179">
            <a:extLst>
              <a:ext uri="{FF2B5EF4-FFF2-40B4-BE49-F238E27FC236}">
                <a16:creationId xmlns:a16="http://schemas.microsoft.com/office/drawing/2014/main" id="{65DE9592-50C0-4B75-AD23-A654C1196B26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7" name="Group 135">
            <a:extLst>
              <a:ext uri="{FF2B5EF4-FFF2-40B4-BE49-F238E27FC236}">
                <a16:creationId xmlns:a16="http://schemas.microsoft.com/office/drawing/2014/main" id="{C28346EE-6FA1-48D1-8EFF-0F6640E8192B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76838" name="Freeform 84">
              <a:extLst>
                <a:ext uri="{FF2B5EF4-FFF2-40B4-BE49-F238E27FC236}">
                  <a16:creationId xmlns:a16="http://schemas.microsoft.com/office/drawing/2014/main" id="{4E797EC0-306F-4C09-B296-17D2FFEB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9" name="TextBox 137">
              <a:extLst>
                <a:ext uri="{FF2B5EF4-FFF2-40B4-BE49-F238E27FC236}">
                  <a16:creationId xmlns:a16="http://schemas.microsoft.com/office/drawing/2014/main" id="{8391FA31-E436-4E57-989C-A1B65FAA7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8" name="Group 169">
            <a:extLst>
              <a:ext uri="{FF2B5EF4-FFF2-40B4-BE49-F238E27FC236}">
                <a16:creationId xmlns:a16="http://schemas.microsoft.com/office/drawing/2014/main" id="{18EC7024-3A52-4EFC-968E-95A3E2444CCC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76836" name="Freeform 84">
              <a:extLst>
                <a:ext uri="{FF2B5EF4-FFF2-40B4-BE49-F238E27FC236}">
                  <a16:creationId xmlns:a16="http://schemas.microsoft.com/office/drawing/2014/main" id="{D56EC382-1657-49A3-96CE-B75204F91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7" name="TextBox 171">
              <a:extLst>
                <a:ext uri="{FF2B5EF4-FFF2-40B4-BE49-F238E27FC236}">
                  <a16:creationId xmlns:a16="http://schemas.microsoft.com/office/drawing/2014/main" id="{F5570400-00BF-4C37-A9F3-CBA19B799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9" name="Group 172">
            <a:extLst>
              <a:ext uri="{FF2B5EF4-FFF2-40B4-BE49-F238E27FC236}">
                <a16:creationId xmlns:a16="http://schemas.microsoft.com/office/drawing/2014/main" id="{1EA4B051-3E67-4C6B-A5B0-1A462C3CA5F7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76834" name="Freeform 84">
              <a:extLst>
                <a:ext uri="{FF2B5EF4-FFF2-40B4-BE49-F238E27FC236}">
                  <a16:creationId xmlns:a16="http://schemas.microsoft.com/office/drawing/2014/main" id="{74137380-1CF6-410F-A9CF-BF7F7135F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TextBox 174">
              <a:extLst>
                <a:ext uri="{FF2B5EF4-FFF2-40B4-BE49-F238E27FC236}">
                  <a16:creationId xmlns:a16="http://schemas.microsoft.com/office/drawing/2014/main" id="{B51D35A7-3BCD-4FD7-BE8C-E81BFE8C0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30" name="Group 175">
            <a:extLst>
              <a:ext uri="{FF2B5EF4-FFF2-40B4-BE49-F238E27FC236}">
                <a16:creationId xmlns:a16="http://schemas.microsoft.com/office/drawing/2014/main" id="{C7983207-297B-4DCB-9AA6-6D5D55174B06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76832" name="Freeform 84">
              <a:extLst>
                <a:ext uri="{FF2B5EF4-FFF2-40B4-BE49-F238E27FC236}">
                  <a16:creationId xmlns:a16="http://schemas.microsoft.com/office/drawing/2014/main" id="{72C564EA-2449-48F3-B583-E1B511786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3" name="TextBox 177">
              <a:extLst>
                <a:ext uri="{FF2B5EF4-FFF2-40B4-BE49-F238E27FC236}">
                  <a16:creationId xmlns:a16="http://schemas.microsoft.com/office/drawing/2014/main" id="{B42BE858-0AFD-4123-B2A6-57D7F98EB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31" name="TextBox 180">
            <a:extLst>
              <a:ext uri="{FF2B5EF4-FFF2-40B4-BE49-F238E27FC236}">
                <a16:creationId xmlns:a16="http://schemas.microsoft.com/office/drawing/2014/main" id="{514CF20D-995B-4432-841E-83C331581C09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70D4DBA-4302-4EE6-BECE-A150D4E7DA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/>
              <a:t>Internet structure: network of networks</a:t>
            </a:r>
            <a:endParaRPr lang="en-US" altLang="en-US"/>
          </a:p>
        </p:txBody>
      </p:sp>
      <p:pic>
        <p:nvPicPr>
          <p:cNvPr id="78850" name="Picture 76" descr="underline_base">
            <a:extLst>
              <a:ext uri="{FF2B5EF4-FFF2-40B4-BE49-F238E27FC236}">
                <a16:creationId xmlns:a16="http://schemas.microsoft.com/office/drawing/2014/main" id="{12A416AD-E497-40E5-A8FB-00FF682316F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>
            <a:extLst>
              <a:ext uri="{FF2B5EF4-FFF2-40B4-BE49-F238E27FC236}">
                <a16:creationId xmlns:a16="http://schemas.microsoft.com/office/drawing/2014/main" id="{5E69BC44-C959-42BF-B60C-F3EB1171E2E6}"/>
              </a:ext>
            </a:extLst>
          </p:cNvPr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78961" name="Group 2">
              <a:extLst>
                <a:ext uri="{FF2B5EF4-FFF2-40B4-BE49-F238E27FC236}">
                  <a16:creationId xmlns:a16="http://schemas.microsoft.com/office/drawing/2014/main" id="{10DCFF8D-0E92-4AF4-B68D-C1FCC1A50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>
                <a:extLst>
                  <a:ext uri="{FF2B5EF4-FFF2-40B4-BE49-F238E27FC236}">
                    <a16:creationId xmlns:a16="http://schemas.microsoft.com/office/drawing/2014/main" id="{B29CE4FA-968D-4FAA-A0F8-6C4F23B5B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4" name="TextBox 1">
                <a:extLst>
                  <a:ext uri="{FF2B5EF4-FFF2-40B4-BE49-F238E27FC236}">
                    <a16:creationId xmlns:a16="http://schemas.microsoft.com/office/drawing/2014/main" id="{F7F26684-D6BB-4CE4-858B-8B1321131A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2" name="Group 131">
              <a:extLst>
                <a:ext uri="{FF2B5EF4-FFF2-40B4-BE49-F238E27FC236}">
                  <a16:creationId xmlns:a16="http://schemas.microsoft.com/office/drawing/2014/main" id="{28DBA770-1150-45E2-AC65-5E17D41B1A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>
                <a:extLst>
                  <a:ext uri="{FF2B5EF4-FFF2-40B4-BE49-F238E27FC236}">
                    <a16:creationId xmlns:a16="http://schemas.microsoft.com/office/drawing/2014/main" id="{E2192D44-2C87-45C7-9B4D-06FD4F6E6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2" name="TextBox 133">
                <a:extLst>
                  <a:ext uri="{FF2B5EF4-FFF2-40B4-BE49-F238E27FC236}">
                    <a16:creationId xmlns:a16="http://schemas.microsoft.com/office/drawing/2014/main" id="{A452F683-0F46-41F7-A6BC-576B57ED89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3" name="Group 135">
              <a:extLst>
                <a:ext uri="{FF2B5EF4-FFF2-40B4-BE49-F238E27FC236}">
                  <a16:creationId xmlns:a16="http://schemas.microsoft.com/office/drawing/2014/main" id="{FB185377-6E14-4F76-87C4-E3C0FCA7D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>
                <a:extLst>
                  <a:ext uri="{FF2B5EF4-FFF2-40B4-BE49-F238E27FC236}">
                    <a16:creationId xmlns:a16="http://schemas.microsoft.com/office/drawing/2014/main" id="{23016299-CFE6-4248-B1C0-6A6DDF13E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0" name="TextBox 137">
                <a:extLst>
                  <a:ext uri="{FF2B5EF4-FFF2-40B4-BE49-F238E27FC236}">
                    <a16:creationId xmlns:a16="http://schemas.microsoft.com/office/drawing/2014/main" id="{0A210C57-1F0E-46C1-AFB2-AC30279D36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4" name="Group 138">
              <a:extLst>
                <a:ext uri="{FF2B5EF4-FFF2-40B4-BE49-F238E27FC236}">
                  <a16:creationId xmlns:a16="http://schemas.microsoft.com/office/drawing/2014/main" id="{1F7FB026-68B1-459A-A295-F9006E35A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>
                <a:extLst>
                  <a:ext uri="{FF2B5EF4-FFF2-40B4-BE49-F238E27FC236}">
                    <a16:creationId xmlns:a16="http://schemas.microsoft.com/office/drawing/2014/main" id="{4B69739F-7639-4190-83F1-6EBEC11EF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8" name="TextBox 140">
                <a:extLst>
                  <a:ext uri="{FF2B5EF4-FFF2-40B4-BE49-F238E27FC236}">
                    <a16:creationId xmlns:a16="http://schemas.microsoft.com/office/drawing/2014/main" id="{40E00C4D-6B13-438C-9B5A-D9FD5D6DA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5" name="Group 141">
              <a:extLst>
                <a:ext uri="{FF2B5EF4-FFF2-40B4-BE49-F238E27FC236}">
                  <a16:creationId xmlns:a16="http://schemas.microsoft.com/office/drawing/2014/main" id="{7B7F549E-A34E-4B2E-BC67-3995B73BCC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>
                <a:extLst>
                  <a:ext uri="{FF2B5EF4-FFF2-40B4-BE49-F238E27FC236}">
                    <a16:creationId xmlns:a16="http://schemas.microsoft.com/office/drawing/2014/main" id="{9BAF4221-DB87-42B0-8FE5-8735669A1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6" name="TextBox 143">
                <a:extLst>
                  <a:ext uri="{FF2B5EF4-FFF2-40B4-BE49-F238E27FC236}">
                    <a16:creationId xmlns:a16="http://schemas.microsoft.com/office/drawing/2014/main" id="{FBDAFE2B-8660-4AC2-9A8C-7AA3CD9828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6" name="Group 144">
              <a:extLst>
                <a:ext uri="{FF2B5EF4-FFF2-40B4-BE49-F238E27FC236}">
                  <a16:creationId xmlns:a16="http://schemas.microsoft.com/office/drawing/2014/main" id="{40005108-4CD2-4408-B755-D8D16F1958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>
                <a:extLst>
                  <a:ext uri="{FF2B5EF4-FFF2-40B4-BE49-F238E27FC236}">
                    <a16:creationId xmlns:a16="http://schemas.microsoft.com/office/drawing/2014/main" id="{408CF872-C297-4CA1-9177-B762B825E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4" name="TextBox 146">
                <a:extLst>
                  <a:ext uri="{FF2B5EF4-FFF2-40B4-BE49-F238E27FC236}">
                    <a16:creationId xmlns:a16="http://schemas.microsoft.com/office/drawing/2014/main" id="{D4210D1C-B8E6-498E-9315-35DB70090C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7" name="Group 147">
              <a:extLst>
                <a:ext uri="{FF2B5EF4-FFF2-40B4-BE49-F238E27FC236}">
                  <a16:creationId xmlns:a16="http://schemas.microsoft.com/office/drawing/2014/main" id="{F229C2D6-FE9B-4B2D-A346-E4A0F20F2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>
                <a:extLst>
                  <a:ext uri="{FF2B5EF4-FFF2-40B4-BE49-F238E27FC236}">
                    <a16:creationId xmlns:a16="http://schemas.microsoft.com/office/drawing/2014/main" id="{A6C89EAF-CEA4-4160-AA95-AFC85625D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2" name="TextBox 149">
                <a:extLst>
                  <a:ext uri="{FF2B5EF4-FFF2-40B4-BE49-F238E27FC236}">
                    <a16:creationId xmlns:a16="http://schemas.microsoft.com/office/drawing/2014/main" id="{BC41C36C-FB3A-4512-B663-BF0CCB42F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8" name="Group 150">
              <a:extLst>
                <a:ext uri="{FF2B5EF4-FFF2-40B4-BE49-F238E27FC236}">
                  <a16:creationId xmlns:a16="http://schemas.microsoft.com/office/drawing/2014/main" id="{8B70A869-CC1E-4FB0-86C5-437140DAB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>
                <a:extLst>
                  <a:ext uri="{FF2B5EF4-FFF2-40B4-BE49-F238E27FC236}">
                    <a16:creationId xmlns:a16="http://schemas.microsoft.com/office/drawing/2014/main" id="{E7007F45-D01F-4DBD-AB7E-47A526F87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0" name="TextBox 152">
                <a:extLst>
                  <a:ext uri="{FF2B5EF4-FFF2-40B4-BE49-F238E27FC236}">
                    <a16:creationId xmlns:a16="http://schemas.microsoft.com/office/drawing/2014/main" id="{2558FA4C-2793-4AE6-9205-AF4EF7DE73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9" name="Group 153">
              <a:extLst>
                <a:ext uri="{FF2B5EF4-FFF2-40B4-BE49-F238E27FC236}">
                  <a16:creationId xmlns:a16="http://schemas.microsoft.com/office/drawing/2014/main" id="{1D4EB51C-D66C-4221-A3C5-0F5C3BD87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>
                <a:extLst>
                  <a:ext uri="{FF2B5EF4-FFF2-40B4-BE49-F238E27FC236}">
                    <a16:creationId xmlns:a16="http://schemas.microsoft.com/office/drawing/2014/main" id="{9292BC88-96D4-4F41-8966-BBE7CE442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8" name="TextBox 155">
                <a:extLst>
                  <a:ext uri="{FF2B5EF4-FFF2-40B4-BE49-F238E27FC236}">
                    <a16:creationId xmlns:a16="http://schemas.microsoft.com/office/drawing/2014/main" id="{2F10BE11-42A9-4239-9F84-A9AAB2C1F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0" name="Group 156">
              <a:extLst>
                <a:ext uri="{FF2B5EF4-FFF2-40B4-BE49-F238E27FC236}">
                  <a16:creationId xmlns:a16="http://schemas.microsoft.com/office/drawing/2014/main" id="{DF3AE6A5-A6CC-4D56-8B36-0010C0812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>
                <a:extLst>
                  <a:ext uri="{FF2B5EF4-FFF2-40B4-BE49-F238E27FC236}">
                    <a16:creationId xmlns:a16="http://schemas.microsoft.com/office/drawing/2014/main" id="{9C7AEC33-2B51-4EC7-B2AC-6448C98A0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6" name="TextBox 158">
                <a:extLst>
                  <a:ext uri="{FF2B5EF4-FFF2-40B4-BE49-F238E27FC236}">
                    <a16:creationId xmlns:a16="http://schemas.microsoft.com/office/drawing/2014/main" id="{A891DD65-BC94-417D-90B6-9740457E1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1" name="Group 160">
              <a:extLst>
                <a:ext uri="{FF2B5EF4-FFF2-40B4-BE49-F238E27FC236}">
                  <a16:creationId xmlns:a16="http://schemas.microsoft.com/office/drawing/2014/main" id="{DFE31F6E-86F4-4801-87CD-2650D0E90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>
                <a:extLst>
                  <a:ext uri="{FF2B5EF4-FFF2-40B4-BE49-F238E27FC236}">
                    <a16:creationId xmlns:a16="http://schemas.microsoft.com/office/drawing/2014/main" id="{39A9163D-C0CB-43E7-A9DA-C5EDA8152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4" name="TextBox 162">
                <a:extLst>
                  <a:ext uri="{FF2B5EF4-FFF2-40B4-BE49-F238E27FC236}">
                    <a16:creationId xmlns:a16="http://schemas.microsoft.com/office/drawing/2014/main" id="{F7AF3C0A-18A5-4098-9CEF-42C6B3F493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2" name="Group 163">
              <a:extLst>
                <a:ext uri="{FF2B5EF4-FFF2-40B4-BE49-F238E27FC236}">
                  <a16:creationId xmlns:a16="http://schemas.microsoft.com/office/drawing/2014/main" id="{0B53B890-4858-43ED-BF30-F83DE4471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>
                <a:extLst>
                  <a:ext uri="{FF2B5EF4-FFF2-40B4-BE49-F238E27FC236}">
                    <a16:creationId xmlns:a16="http://schemas.microsoft.com/office/drawing/2014/main" id="{87631E48-F1B2-410F-9E36-88A0EEAB3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2" name="TextBox 165">
                <a:extLst>
                  <a:ext uri="{FF2B5EF4-FFF2-40B4-BE49-F238E27FC236}">
                    <a16:creationId xmlns:a16="http://schemas.microsoft.com/office/drawing/2014/main" id="{704E7E0E-5C88-49FB-8516-4BD9433E42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3" name="Group 166">
              <a:extLst>
                <a:ext uri="{FF2B5EF4-FFF2-40B4-BE49-F238E27FC236}">
                  <a16:creationId xmlns:a16="http://schemas.microsoft.com/office/drawing/2014/main" id="{B686BACC-7807-45F8-B4B4-01C1392824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>
                <a:extLst>
                  <a:ext uri="{FF2B5EF4-FFF2-40B4-BE49-F238E27FC236}">
                    <a16:creationId xmlns:a16="http://schemas.microsoft.com/office/drawing/2014/main" id="{2FB7B924-6C14-4269-B966-5CA2F1683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0" name="TextBox 168">
                <a:extLst>
                  <a:ext uri="{FF2B5EF4-FFF2-40B4-BE49-F238E27FC236}">
                    <a16:creationId xmlns:a16="http://schemas.microsoft.com/office/drawing/2014/main" id="{FF5CF24F-BFD3-49E7-9E09-B8DDDAFB0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4" name="Group 169">
              <a:extLst>
                <a:ext uri="{FF2B5EF4-FFF2-40B4-BE49-F238E27FC236}">
                  <a16:creationId xmlns:a16="http://schemas.microsoft.com/office/drawing/2014/main" id="{049A66F8-2E8D-41FA-A03F-A88F8469B2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>
                <a:extLst>
                  <a:ext uri="{FF2B5EF4-FFF2-40B4-BE49-F238E27FC236}">
                    <a16:creationId xmlns:a16="http://schemas.microsoft.com/office/drawing/2014/main" id="{F7F90A98-8099-4E57-A36A-9F56C2B03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8" name="TextBox 171">
                <a:extLst>
                  <a:ext uri="{FF2B5EF4-FFF2-40B4-BE49-F238E27FC236}">
                    <a16:creationId xmlns:a16="http://schemas.microsoft.com/office/drawing/2014/main" id="{C3C2CD52-32E1-447E-998B-579A851665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5" name="Group 172">
              <a:extLst>
                <a:ext uri="{FF2B5EF4-FFF2-40B4-BE49-F238E27FC236}">
                  <a16:creationId xmlns:a16="http://schemas.microsoft.com/office/drawing/2014/main" id="{6984B183-9E12-463A-9441-1C2760DF47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>
                <a:extLst>
                  <a:ext uri="{FF2B5EF4-FFF2-40B4-BE49-F238E27FC236}">
                    <a16:creationId xmlns:a16="http://schemas.microsoft.com/office/drawing/2014/main" id="{2CCF8CD5-C440-4C31-BBCE-EFB369A1F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6" name="TextBox 174">
                <a:extLst>
                  <a:ext uri="{FF2B5EF4-FFF2-40B4-BE49-F238E27FC236}">
                    <a16:creationId xmlns:a16="http://schemas.microsoft.com/office/drawing/2014/main" id="{F98A2B2A-33F0-4F49-953C-D0C8BCDE9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6" name="Group 175">
              <a:extLst>
                <a:ext uri="{FF2B5EF4-FFF2-40B4-BE49-F238E27FC236}">
                  <a16:creationId xmlns:a16="http://schemas.microsoft.com/office/drawing/2014/main" id="{BBE6ECAB-8F96-4A28-9AD8-241C04163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>
                <a:extLst>
                  <a:ext uri="{FF2B5EF4-FFF2-40B4-BE49-F238E27FC236}">
                    <a16:creationId xmlns:a16="http://schemas.microsoft.com/office/drawing/2014/main" id="{C55184E6-A58B-4833-ADA8-ACED599FF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4" name="TextBox 177">
                <a:extLst>
                  <a:ext uri="{FF2B5EF4-FFF2-40B4-BE49-F238E27FC236}">
                    <a16:creationId xmlns:a16="http://schemas.microsoft.com/office/drawing/2014/main" id="{A2980002-BD6C-4E54-B691-4D7F2B855D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8977" name="TextBox 4">
              <a:extLst>
                <a:ext uri="{FF2B5EF4-FFF2-40B4-BE49-F238E27FC236}">
                  <a16:creationId xmlns:a16="http://schemas.microsoft.com/office/drawing/2014/main" id="{81A38D06-E950-4C8F-A1F2-B2AB5CA2F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8" name="TextBox 179">
              <a:extLst>
                <a:ext uri="{FF2B5EF4-FFF2-40B4-BE49-F238E27FC236}">
                  <a16:creationId xmlns:a16="http://schemas.microsoft.com/office/drawing/2014/main" id="{F98841FC-0F54-4FCA-8341-628EFFB17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9" name="TextBox 180">
              <a:extLst>
                <a:ext uri="{FF2B5EF4-FFF2-40B4-BE49-F238E27FC236}">
                  <a16:creationId xmlns:a16="http://schemas.microsoft.com/office/drawing/2014/main" id="{F465CA37-DA57-40C8-B7FB-A35C53CB5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0" name="TextBox 181">
              <a:extLst>
                <a:ext uri="{FF2B5EF4-FFF2-40B4-BE49-F238E27FC236}">
                  <a16:creationId xmlns:a16="http://schemas.microsoft.com/office/drawing/2014/main" id="{2682B61E-FD36-4ABC-943F-F003A580E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1" name="TextBox 182">
              <a:extLst>
                <a:ext uri="{FF2B5EF4-FFF2-40B4-BE49-F238E27FC236}">
                  <a16:creationId xmlns:a16="http://schemas.microsoft.com/office/drawing/2014/main" id="{EBA06DED-8A91-45F5-AEC1-B167651E6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2" name="TextBox 183">
              <a:extLst>
                <a:ext uri="{FF2B5EF4-FFF2-40B4-BE49-F238E27FC236}">
                  <a16:creationId xmlns:a16="http://schemas.microsoft.com/office/drawing/2014/main" id="{234B7655-A6A1-48F8-86D9-9DE3E7C2F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8852" name="Rectangle 3">
            <a:extLst>
              <a:ext uri="{FF2B5EF4-FFF2-40B4-BE49-F238E27FC236}">
                <a16:creationId xmlns:a16="http://schemas.microsoft.com/office/drawing/2014/main" id="{F136E60B-65A6-4696-95B6-92BA23178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Option: </a:t>
            </a:r>
            <a:r>
              <a:rPr lang="en-US" i="1" dirty="0">
                <a:latin typeface="Gill Sans MT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+mn-lt"/>
              </a:rPr>
              <a:t>Customer</a:t>
            </a:r>
            <a:r>
              <a:rPr lang="en-US" i="1" dirty="0">
                <a:latin typeface="+mn-lt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+mn-lt"/>
              </a:rPr>
              <a:t>provider </a:t>
            </a:r>
            <a:r>
              <a:rPr lang="en-US" i="1" dirty="0">
                <a:latin typeface="+mn-lt"/>
              </a:rPr>
              <a:t>ISPs have economic agreement.</a:t>
            </a:r>
            <a:endParaRPr lang="en-US" dirty="0">
              <a:latin typeface="+mn-lt"/>
            </a:endParaRPr>
          </a:p>
        </p:txBody>
      </p:sp>
      <p:sp>
        <p:nvSpPr>
          <p:cNvPr id="78853" name="Footer Placeholder 2">
            <a:extLst>
              <a:ext uri="{FF2B5EF4-FFF2-40B4-BE49-F238E27FC236}">
                <a16:creationId xmlns:a16="http://schemas.microsoft.com/office/drawing/2014/main" id="{5ACF2331-A252-405E-A483-2F45CB40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8854" name="Slide Number Placeholder 3">
            <a:extLst>
              <a:ext uri="{FF2B5EF4-FFF2-40B4-BE49-F238E27FC236}">
                <a16:creationId xmlns:a16="http://schemas.microsoft.com/office/drawing/2014/main" id="{D24679C8-3DEF-480A-8141-F04D29B0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922D779-BB47-465F-A71F-2B8D142E4C29}" type="slidenum">
              <a:rPr lang="en-US" altLang="en-US" sz="1200">
                <a:latin typeface="Tahoma" panose="020B0604030504040204" pitchFamily="34" charset="0"/>
              </a:rPr>
              <a:pPr/>
              <a:t>35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8855" name="Oval 3">
            <a:extLst>
              <a:ext uri="{FF2B5EF4-FFF2-40B4-BE49-F238E27FC236}">
                <a16:creationId xmlns:a16="http://schemas.microsoft.com/office/drawing/2014/main" id="{EE5EE2F2-A09B-447B-AC56-2D7035AE5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6" name="Straight Connector 10">
            <a:extLst>
              <a:ext uri="{FF2B5EF4-FFF2-40B4-BE49-F238E27FC236}">
                <a16:creationId xmlns:a16="http://schemas.microsoft.com/office/drawing/2014/main" id="{BC0C2567-53DE-4890-891B-C25F1BD53D29}"/>
              </a:ext>
            </a:extLst>
          </p:cNvPr>
          <p:cNvCxnSpPr>
            <a:cxnSpLocks noChangeShapeType="1"/>
            <a:stCxn id="163" idx="7"/>
          </p:cNvCxnSpPr>
          <p:nvPr/>
        </p:nvCxnSpPr>
        <p:spPr bwMode="auto">
          <a:xfrm>
            <a:off x="4022725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>
            <a:extLst>
              <a:ext uri="{FF2B5EF4-FFF2-40B4-BE49-F238E27FC236}">
                <a16:creationId xmlns:a16="http://schemas.microsoft.com/office/drawing/2014/main" id="{F5AA8089-6256-492C-8A33-E274F09E558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>
            <a:extLst>
              <a:ext uri="{FF2B5EF4-FFF2-40B4-BE49-F238E27FC236}">
                <a16:creationId xmlns:a16="http://schemas.microsoft.com/office/drawing/2014/main" id="{0C3182B0-027A-4D35-BC64-36D2A82289F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>
            <a:extLst>
              <a:ext uri="{FF2B5EF4-FFF2-40B4-BE49-F238E27FC236}">
                <a16:creationId xmlns:a16="http://schemas.microsoft.com/office/drawing/2014/main" id="{78878634-E686-4197-BB72-68056722C31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>
            <a:extLst>
              <a:ext uri="{FF2B5EF4-FFF2-40B4-BE49-F238E27FC236}">
                <a16:creationId xmlns:a16="http://schemas.microsoft.com/office/drawing/2014/main" id="{DBEED045-DFD2-4DB8-94CB-16C46BE51303}"/>
              </a:ext>
            </a:extLst>
          </p:cNvPr>
          <p:cNvCxnSpPr>
            <a:cxnSpLocks noChangeShapeType="1"/>
            <a:stCxn id="237" idx="6"/>
          </p:cNvCxnSpPr>
          <p:nvPr/>
        </p:nvCxnSpPr>
        <p:spPr bwMode="auto">
          <a:xfrm flipV="1">
            <a:off x="3722688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>
            <a:extLst>
              <a:ext uri="{FF2B5EF4-FFF2-40B4-BE49-F238E27FC236}">
                <a16:creationId xmlns:a16="http://schemas.microsoft.com/office/drawing/2014/main" id="{E5B62526-FC66-4284-95EA-C45F7780BF5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>
            <a:extLst>
              <a:ext uri="{FF2B5EF4-FFF2-40B4-BE49-F238E27FC236}">
                <a16:creationId xmlns:a16="http://schemas.microsoft.com/office/drawing/2014/main" id="{68897E17-422B-4C33-9D4E-3C49DA3F8BE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>
            <a:extLst>
              <a:ext uri="{FF2B5EF4-FFF2-40B4-BE49-F238E27FC236}">
                <a16:creationId xmlns:a16="http://schemas.microsoft.com/office/drawing/2014/main" id="{CAF5E131-4D59-4EF2-8DB1-AA5F068DEDC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>
            <a:extLst>
              <a:ext uri="{FF2B5EF4-FFF2-40B4-BE49-F238E27FC236}">
                <a16:creationId xmlns:a16="http://schemas.microsoft.com/office/drawing/2014/main" id="{5A79D2AF-72C1-4EF3-ADF1-DAD4FED71022}"/>
              </a:ext>
            </a:extLst>
          </p:cNvPr>
          <p:cNvCxnSpPr>
            <a:cxnSpLocks noChangeShapeType="1"/>
            <a:endCxn id="161" idx="7"/>
          </p:cNvCxnSpPr>
          <p:nvPr/>
        </p:nvCxnSpPr>
        <p:spPr bwMode="auto">
          <a:xfrm flipH="1" flipV="1">
            <a:off x="4024313" y="3600450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>
            <a:extLst>
              <a:ext uri="{FF2B5EF4-FFF2-40B4-BE49-F238E27FC236}">
                <a16:creationId xmlns:a16="http://schemas.microsoft.com/office/drawing/2014/main" id="{596C38A5-4E8D-47E0-B5E0-B6C7F3AB5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global</a:t>
            </a:r>
            <a:br>
              <a:rPr lang="en-US" altLang="en-US" i="1"/>
            </a:br>
            <a:r>
              <a:rPr lang="en-US" altLang="en-US" i="1"/>
              <a:t>ISP</a:t>
            </a:r>
          </a:p>
        </p:txBody>
      </p:sp>
      <p:grpSp>
        <p:nvGrpSpPr>
          <p:cNvPr id="78866" name="Group 347">
            <a:extLst>
              <a:ext uri="{FF2B5EF4-FFF2-40B4-BE49-F238E27FC236}">
                <a16:creationId xmlns:a16="http://schemas.microsoft.com/office/drawing/2014/main" id="{A0C13392-DD0C-47FD-980C-C7DD49EEE5D3}"/>
              </a:ext>
            </a:extLst>
          </p:cNvPr>
          <p:cNvGrpSpPr>
            <a:grpSpLocks/>
          </p:cNvGrpSpPr>
          <p:nvPr/>
        </p:nvGrpSpPr>
        <p:grpSpPr bwMode="auto">
          <a:xfrm>
            <a:off x="4662488" y="3994150"/>
            <a:ext cx="611187" cy="298450"/>
            <a:chOff x="1871277" y="1576300"/>
            <a:chExt cx="1128371" cy="437860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8D1A795-8A13-40BF-8BBB-7BE621BEBD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B401B9E-4D30-421A-AA56-1F02E479B695}"/>
                </a:ext>
              </a:extLst>
            </p:cNvPr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18B4F94-0FE6-4D1C-978E-CAED7C8672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AB40EDF-AE4F-412A-B65F-6CF609322A0C}"/>
                </a:ext>
              </a:extLst>
            </p:cNvPr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C5DF2DE9-ED2C-413F-B83C-1676D4549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4D5D7E48-DA49-4D65-8D37-E98581F3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F4F967F-7851-4FC8-B5D7-42FEF2D1F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CCD922B-B717-42B0-81F7-717EB74FAFB3}"/>
                </a:ext>
              </a:extLst>
            </p:cNvPr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5676927-9E10-439D-81F7-327BD781BC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>
            <a:extLst>
              <a:ext uri="{FF2B5EF4-FFF2-40B4-BE49-F238E27FC236}">
                <a16:creationId xmlns:a16="http://schemas.microsoft.com/office/drawing/2014/main" id="{25E4E4BC-895F-485F-91D2-164537B63E08}"/>
              </a:ext>
            </a:extLst>
          </p:cNvPr>
          <p:cNvGrpSpPr>
            <a:grpSpLocks/>
          </p:cNvGrpSpPr>
          <p:nvPr/>
        </p:nvGrpSpPr>
        <p:grpSpPr bwMode="auto">
          <a:xfrm>
            <a:off x="4108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553038C7-4556-43AD-AEE9-9E6B9E8526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22B6561D-A228-4DFA-B648-DE6CF14C7DE3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AD7B6A51-2887-4AD7-A5C9-155F3D839D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8D4796B2-87CF-43D9-86B6-C5BEA1CA6A0D}"/>
                </a:ext>
              </a:extLst>
            </p:cNvPr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D1B02B3D-9CC4-407C-84F6-4CC760BDF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C0E13EFD-7123-451C-8927-5349065AD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3B307274-AA60-427A-8EFD-C09AC2C0F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36D96A1-AFDB-4462-8A34-B0A69059E8FD}"/>
                </a:ext>
              </a:extLst>
            </p:cNvPr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D0283D8-FC16-4ACD-B69E-1D3BB59B3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>
            <a:extLst>
              <a:ext uri="{FF2B5EF4-FFF2-40B4-BE49-F238E27FC236}">
                <a16:creationId xmlns:a16="http://schemas.microsoft.com/office/drawing/2014/main" id="{DC3B3D2A-017D-449B-BD9A-2406ABFD9352}"/>
              </a:ext>
            </a:extLst>
          </p:cNvPr>
          <p:cNvGrpSpPr>
            <a:grpSpLocks/>
          </p:cNvGrpSpPr>
          <p:nvPr/>
        </p:nvGrpSpPr>
        <p:grpSpPr bwMode="auto">
          <a:xfrm>
            <a:off x="3848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55AE4F6-AF33-423E-8F0F-C21C333111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8A3319F-78B9-4B86-BB24-23AC7C41280E}"/>
                </a:ext>
              </a:extLst>
            </p:cNvPr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3967D71-CDBA-451B-99FF-49DF70D433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21BE2D37-6DE2-4DDD-9F98-3412E4A4F225}"/>
                </a:ext>
              </a:extLst>
            </p:cNvPr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6730F59-4CFF-46E9-8BBE-C68338342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AA9F63F9-E795-45DF-95BE-C9564CB38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322C7CC7-94E8-4F59-8655-CB931DE29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F34AE7B-8ADD-4339-9174-7CD202455BD1}"/>
                </a:ext>
              </a:extLst>
            </p:cNvPr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C33E222-B156-401C-A825-4B72FE20CE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>
            <a:extLst>
              <a:ext uri="{FF2B5EF4-FFF2-40B4-BE49-F238E27FC236}">
                <a16:creationId xmlns:a16="http://schemas.microsoft.com/office/drawing/2014/main" id="{F1F5AA6D-219A-401E-9520-3A45029510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>
            <a:extLst>
              <a:ext uri="{FF2B5EF4-FFF2-40B4-BE49-F238E27FC236}">
                <a16:creationId xmlns:a16="http://schemas.microsoft.com/office/drawing/2014/main" id="{531B3F8E-E2D6-424D-884D-E1731414F9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>
            <a:extLst>
              <a:ext uri="{FF2B5EF4-FFF2-40B4-BE49-F238E27FC236}">
                <a16:creationId xmlns:a16="http://schemas.microsoft.com/office/drawing/2014/main" id="{9C96B9AE-2264-49C7-9912-3012CA39F25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>
            <a:extLst>
              <a:ext uri="{FF2B5EF4-FFF2-40B4-BE49-F238E27FC236}">
                <a16:creationId xmlns:a16="http://schemas.microsoft.com/office/drawing/2014/main" id="{C4B7F867-F1AE-4D32-9F35-5DCE7E220AD6}"/>
              </a:ext>
            </a:extLst>
          </p:cNvPr>
          <p:cNvGrpSpPr>
            <a:grpSpLocks/>
          </p:cNvGrpSpPr>
          <p:nvPr/>
        </p:nvGrpSpPr>
        <p:grpSpPr bwMode="auto">
          <a:xfrm>
            <a:off x="3113088" y="4391025"/>
            <a:ext cx="611187" cy="298450"/>
            <a:chOff x="1871277" y="1576300"/>
            <a:chExt cx="1128371" cy="437860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AF23022-C9D9-4059-8683-BCE6CDD32C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6B75D91-8D74-499B-AEB1-EF0237B41359}"/>
                </a:ext>
              </a:extLst>
            </p:cNvPr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9E055432-5C4F-43D0-9A38-87AAE03893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0312BA3-2207-42AA-801B-47C0A7A46487}"/>
                </a:ext>
              </a:extLst>
            </p:cNvPr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70CA21DE-6230-4CC4-A24B-6C175328D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75CE39A7-EE83-40B1-9A8E-C8C7DA7E5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C6F683C8-6E90-4423-BFD2-0ACF0072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DCE13E4-3D92-4503-9FA8-DE1648081DB1}"/>
                </a:ext>
              </a:extLst>
            </p:cNvPr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2B0FA00-D0C4-4AEA-9984-AEBE1AC8F5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>
            <a:extLst>
              <a:ext uri="{FF2B5EF4-FFF2-40B4-BE49-F238E27FC236}">
                <a16:creationId xmlns:a16="http://schemas.microsoft.com/office/drawing/2014/main" id="{FCE4CF73-328C-429F-8F81-C3B2DD3225FE}"/>
              </a:ext>
            </a:extLst>
          </p:cNvPr>
          <p:cNvCxnSpPr>
            <a:cxnSpLocks noChangeShapeType="1"/>
            <a:stCxn id="78984" idx="0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>
            <a:extLst>
              <a:ext uri="{FF2B5EF4-FFF2-40B4-BE49-F238E27FC236}">
                <a16:creationId xmlns:a16="http://schemas.microsoft.com/office/drawing/2014/main" id="{97C07457-576E-49C6-8DDF-9637FDF41EF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>
            <a:extLst>
              <a:ext uri="{FF2B5EF4-FFF2-40B4-BE49-F238E27FC236}">
                <a16:creationId xmlns:a16="http://schemas.microsoft.com/office/drawing/2014/main" id="{B1DE94A1-23A7-4169-9958-BD4B7E8CA025}"/>
              </a:ext>
            </a:extLst>
          </p:cNvPr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>
            <a:extLst>
              <a:ext uri="{FF2B5EF4-FFF2-40B4-BE49-F238E27FC236}">
                <a16:creationId xmlns:a16="http://schemas.microsoft.com/office/drawing/2014/main" id="{AACEE80A-1978-4BFD-8C40-3DAFB6DAF9AD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591E3AE-061D-4A5C-9CF2-DFC574BF15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C5C4A82-143E-42BD-966C-7A288FD5EB12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202DF5A0-7787-4395-B40A-149B01CFD9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255D62A-A30A-461D-A59A-02DE58B60ADD}"/>
                </a:ext>
              </a:extLst>
            </p:cNvPr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F5EBD34E-0A4B-4D55-B629-4072D9A82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AD20851F-E2B1-4FAD-B5A6-E4521D886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9C49219D-56EF-4433-8768-10679AF13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2C45574-0F96-4D11-ABB1-E1F0ABBF42C9}"/>
                </a:ext>
              </a:extLst>
            </p:cNvPr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1B20455-E50B-4754-B9A0-F243D7A127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>
            <a:extLst>
              <a:ext uri="{FF2B5EF4-FFF2-40B4-BE49-F238E27FC236}">
                <a16:creationId xmlns:a16="http://schemas.microsoft.com/office/drawing/2014/main" id="{E7207D9E-E024-4081-AD6C-47F1B989CB37}"/>
              </a:ext>
            </a:extLst>
          </p:cNvPr>
          <p:cNvCxnSpPr>
            <a:cxnSpLocks noChangeShapeType="1"/>
            <a:endCxn id="183" idx="7"/>
          </p:cNvCxnSpPr>
          <p:nvPr/>
        </p:nvCxnSpPr>
        <p:spPr bwMode="auto">
          <a:xfrm flipH="1" flipV="1">
            <a:off x="6042025" y="4586288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>
            <a:extLst>
              <a:ext uri="{FF2B5EF4-FFF2-40B4-BE49-F238E27FC236}">
                <a16:creationId xmlns:a16="http://schemas.microsoft.com/office/drawing/2014/main" id="{A18C9944-E9F9-4BCF-8E91-4D3E20DF128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099175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>
            <a:extLst>
              <a:ext uri="{FF2B5EF4-FFF2-40B4-BE49-F238E27FC236}">
                <a16:creationId xmlns:a16="http://schemas.microsoft.com/office/drawing/2014/main" id="{5D2FFBC3-ADBD-4C9A-BAB3-39D1CF14F38D}"/>
              </a:ext>
            </a:extLst>
          </p:cNvPr>
          <p:cNvCxnSpPr>
            <a:cxnSpLocks noChangeShapeType="1"/>
            <a:endCxn id="185" idx="5"/>
          </p:cNvCxnSpPr>
          <p:nvPr/>
        </p:nvCxnSpPr>
        <p:spPr bwMode="auto">
          <a:xfrm flipH="1">
            <a:off x="6040438" y="4159250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>
            <a:extLst>
              <a:ext uri="{FF2B5EF4-FFF2-40B4-BE49-F238E27FC236}">
                <a16:creationId xmlns:a16="http://schemas.microsoft.com/office/drawing/2014/main" id="{A82A1328-D84F-4591-8852-DEFFE4D99FB1}"/>
              </a:ext>
            </a:extLst>
          </p:cNvPr>
          <p:cNvGrpSpPr>
            <a:grpSpLocks/>
          </p:cNvGrpSpPr>
          <p:nvPr/>
        </p:nvGrpSpPr>
        <p:grpSpPr bwMode="auto">
          <a:xfrm>
            <a:off x="5521325" y="4321175"/>
            <a:ext cx="611188" cy="296863"/>
            <a:chOff x="1871277" y="1576300"/>
            <a:chExt cx="1128371" cy="437860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79EA95-38D9-4CDE-82C6-989FBEB1FC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6976DFDD-F242-4255-973F-A14261C77906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9D47CF9-2D0A-4119-9541-EB58FA3232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85010D8C-E74B-4200-A4B9-1A9C644B5258}"/>
                </a:ext>
              </a:extLst>
            </p:cNvPr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8637F8C-AC2B-41C9-95C9-B0A84EB31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BBD6134-4E63-4C47-B5EF-A3D028FC9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2B83252-11EB-43C8-8532-1B313180B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388E13D-C657-429E-ABF9-76F942C02029}"/>
                </a:ext>
              </a:extLst>
            </p:cNvPr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B4DBFF8-A817-4A62-A938-67181384F5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>
            <a:extLst>
              <a:ext uri="{FF2B5EF4-FFF2-40B4-BE49-F238E27FC236}">
                <a16:creationId xmlns:a16="http://schemas.microsoft.com/office/drawing/2014/main" id="{9B1A68C5-4EF8-428B-A491-AEC0F4EB64D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>
            <a:extLst>
              <a:ext uri="{FF2B5EF4-FFF2-40B4-BE49-F238E27FC236}">
                <a16:creationId xmlns:a16="http://schemas.microsoft.com/office/drawing/2014/main" id="{34CDCFF5-A267-472B-84F4-2A4458A8DA0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>
            <a:extLst>
              <a:ext uri="{FF2B5EF4-FFF2-40B4-BE49-F238E27FC236}">
                <a16:creationId xmlns:a16="http://schemas.microsoft.com/office/drawing/2014/main" id="{14628BC4-92AE-42B9-9DA5-225DFFD97F80}"/>
              </a:ext>
            </a:extLst>
          </p:cNvPr>
          <p:cNvCxnSpPr>
            <a:cxnSpLocks noChangeShapeType="1"/>
            <a:stCxn id="78995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>
            <a:extLst>
              <a:ext uri="{FF2B5EF4-FFF2-40B4-BE49-F238E27FC236}">
                <a16:creationId xmlns:a16="http://schemas.microsoft.com/office/drawing/2014/main" id="{EC33B4F0-6499-46B1-B098-EF330F8B0C34}"/>
              </a:ext>
            </a:extLst>
          </p:cNvPr>
          <p:cNvGrpSpPr>
            <a:grpSpLocks/>
          </p:cNvGrpSpPr>
          <p:nvPr/>
        </p:nvGrpSpPr>
        <p:grpSpPr bwMode="auto">
          <a:xfrm>
            <a:off x="5254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E441491-B9FD-4A31-AA13-5C4D1A941E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198BC91-2B6E-4C50-925D-248F84E25E36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19C59BA-D9FE-46F7-9971-58CF16E278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F822E575-DE73-4894-BDED-C037C5BC3F2B}"/>
                </a:ext>
              </a:extLst>
            </p:cNvPr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AA21C28-5354-4A42-9AF5-14D7D8882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9E07EC0-5FAA-4172-8280-0BAEB9D91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2D3570C-92D1-4656-BD36-01BC17E01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045F5C9-DD12-468B-807B-1416CDC75416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F1E8D14-C7D4-4FE1-9BCD-AB68EC8981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>
            <a:extLst>
              <a:ext uri="{FF2B5EF4-FFF2-40B4-BE49-F238E27FC236}">
                <a16:creationId xmlns:a16="http://schemas.microsoft.com/office/drawing/2014/main" id="{789028E1-DA63-4C09-9564-A3B6BD9E86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>
            <a:extLst>
              <a:ext uri="{FF2B5EF4-FFF2-40B4-BE49-F238E27FC236}">
                <a16:creationId xmlns:a16="http://schemas.microsoft.com/office/drawing/2014/main" id="{6810CAFA-6678-40A2-83D1-A44D348140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>
            <a:extLst>
              <a:ext uri="{FF2B5EF4-FFF2-40B4-BE49-F238E27FC236}">
                <a16:creationId xmlns:a16="http://schemas.microsoft.com/office/drawing/2014/main" id="{E3237B31-1C69-495E-AC44-CBEBB4558B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>
            <a:extLst>
              <a:ext uri="{FF2B5EF4-FFF2-40B4-BE49-F238E27FC236}">
                <a16:creationId xmlns:a16="http://schemas.microsoft.com/office/drawing/2014/main" id="{B0F042F3-11DE-4660-AE26-432717E4F03F}"/>
              </a:ext>
            </a:extLst>
          </p:cNvPr>
          <p:cNvGrpSpPr>
            <a:grpSpLocks/>
          </p:cNvGrpSpPr>
          <p:nvPr/>
        </p:nvGrpSpPr>
        <p:grpSpPr bwMode="auto">
          <a:xfrm>
            <a:off x="3502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7368919-958F-4C5A-B8C9-F0F1FB93DC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C2CBBA2-27EB-4387-A8D8-692C2FABD449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D187550-C20C-450D-B723-43CE42980F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8818998-0F08-4E1E-964C-2DE5F61CBE00}"/>
                </a:ext>
              </a:extLst>
            </p:cNvPr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3B365C5-6C5B-4ADA-9654-2BD56982D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A55CFB74-83C8-45B7-B5AF-BF3639D7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41D02EA-E582-4CF3-A825-D3DC04A07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E68A223-1D2F-41D6-A15C-053082B3ADDC}"/>
                </a:ext>
              </a:extLst>
            </p:cNvPr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3F69A1E-9ECA-490A-8FFF-969E340019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>
            <a:extLst>
              <a:ext uri="{FF2B5EF4-FFF2-40B4-BE49-F238E27FC236}">
                <a16:creationId xmlns:a16="http://schemas.microsoft.com/office/drawing/2014/main" id="{B263050A-9E6F-4AE9-A71B-12AAB4F4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898" name="Straight Connector 10">
            <a:extLst>
              <a:ext uri="{FF2B5EF4-FFF2-40B4-BE49-F238E27FC236}">
                <a16:creationId xmlns:a16="http://schemas.microsoft.com/office/drawing/2014/main" id="{2DB64F04-1EB2-4EBD-B3BD-26EFACD79BDF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>
            <a:extLst>
              <a:ext uri="{FF2B5EF4-FFF2-40B4-BE49-F238E27FC236}">
                <a16:creationId xmlns:a16="http://schemas.microsoft.com/office/drawing/2014/main" id="{F739AFB1-AC9F-4312-8CED-98F9274F6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>
            <a:extLst>
              <a:ext uri="{FF2B5EF4-FFF2-40B4-BE49-F238E27FC236}">
                <a16:creationId xmlns:a16="http://schemas.microsoft.com/office/drawing/2014/main" id="{D43AF4BE-E993-44E7-A12D-1D0788C40E5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>
            <a:extLst>
              <a:ext uri="{FF2B5EF4-FFF2-40B4-BE49-F238E27FC236}">
                <a16:creationId xmlns:a16="http://schemas.microsoft.com/office/drawing/2014/main" id="{1F2CC4E7-EE22-4C4C-9288-9AF84C8849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>
            <a:extLst>
              <a:ext uri="{FF2B5EF4-FFF2-40B4-BE49-F238E27FC236}">
                <a16:creationId xmlns:a16="http://schemas.microsoft.com/office/drawing/2014/main" id="{642943FA-CEAD-43FB-9432-4FD8A09366E8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>
            <a:extLst>
              <a:ext uri="{FF2B5EF4-FFF2-40B4-BE49-F238E27FC236}">
                <a16:creationId xmlns:a16="http://schemas.microsoft.com/office/drawing/2014/main" id="{A1D26BAD-255E-474E-960F-45596B0950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>
            <a:extLst>
              <a:ext uri="{FF2B5EF4-FFF2-40B4-BE49-F238E27FC236}">
                <a16:creationId xmlns:a16="http://schemas.microsoft.com/office/drawing/2014/main" id="{C8B4CFCB-B00D-4D66-AB7D-332D4F8111C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>
            <a:extLst>
              <a:ext uri="{FF2B5EF4-FFF2-40B4-BE49-F238E27FC236}">
                <a16:creationId xmlns:a16="http://schemas.microsoft.com/office/drawing/2014/main" id="{3B7A9422-9AA6-4595-AD79-1080B70DC55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>
            <a:extLst>
              <a:ext uri="{FF2B5EF4-FFF2-40B4-BE49-F238E27FC236}">
                <a16:creationId xmlns:a16="http://schemas.microsoft.com/office/drawing/2014/main" id="{C0B5AC1C-A7AE-46AE-9EAB-BC9918221CB4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>
            <a:extLst>
              <a:ext uri="{FF2B5EF4-FFF2-40B4-BE49-F238E27FC236}">
                <a16:creationId xmlns:a16="http://schemas.microsoft.com/office/drawing/2014/main" id="{5547A630-5113-4E97-9D7E-A41048530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0908" name="Group 347">
            <a:extLst>
              <a:ext uri="{FF2B5EF4-FFF2-40B4-BE49-F238E27FC236}">
                <a16:creationId xmlns:a16="http://schemas.microsoft.com/office/drawing/2014/main" id="{F5276421-8681-4CAC-8DB3-7184CB66CB19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13A2E5A-546B-4283-906C-2303655948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A482E65F-87F5-4546-BA60-921C261FC113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44B1A78A-A443-4571-B7D7-CFF52ED5B0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00BCE48B-ED1F-4D6F-B48B-C4EA0A705730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DC97DA70-1442-4EC8-8FBE-9E8A80C62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36FB4A51-BB66-4830-9B7D-866E2D321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517937E7-B20B-4CBD-854E-D7410B4EA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8655956D-8E68-4CBA-9660-782DF5AC6DB2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475BA025-B821-49FB-A6F2-BD84A63CE1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>
            <a:extLst>
              <a:ext uri="{FF2B5EF4-FFF2-40B4-BE49-F238E27FC236}">
                <a16:creationId xmlns:a16="http://schemas.microsoft.com/office/drawing/2014/main" id="{F744CEBB-D980-45A2-905C-D0CB41EDDB3C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47F264AC-539F-442E-8A0F-0154C43E86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AD83E68-9093-4B6A-98FB-D4C9BA544C5A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1086AADD-EB26-4046-80FE-BADE7E06B6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CEAA6E4-D830-4C13-B5FD-A0791CC17A34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3E22FF52-FEC9-48A1-B7C3-5C6CE13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9D25FEAE-03E9-4141-8889-60740519C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158FA851-7D68-4E9D-BABD-2F7783700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C277952B-A144-476A-936B-514B9E6C43D3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6D246BC5-F388-4AB2-9CC1-74427879FA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>
            <a:extLst>
              <a:ext uri="{FF2B5EF4-FFF2-40B4-BE49-F238E27FC236}">
                <a16:creationId xmlns:a16="http://schemas.microsoft.com/office/drawing/2014/main" id="{2F949D15-6BD0-4102-B2B3-F7B3CE08DEF7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2DA65F62-B35B-4E2F-BACE-60AFFEA759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F938CA3-8E23-4C9D-964A-314EB9EC84DE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67A93ABB-11B6-4BD4-AB92-72F5F5D45B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91029A67-A8BD-4D9D-8C06-BEF172730970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7A7F7EFE-0787-4382-BA42-CCA644CA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6317D283-FBF8-40D4-83C0-45669AF00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D9980635-99F8-45C9-9288-14140C8BB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879A511-81EE-4732-84FC-199B3E7688F8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98D0D311-D6DD-440D-B6EB-13AB1F8BBD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>
            <a:extLst>
              <a:ext uri="{FF2B5EF4-FFF2-40B4-BE49-F238E27FC236}">
                <a16:creationId xmlns:a16="http://schemas.microsoft.com/office/drawing/2014/main" id="{EFE82BA1-BAE5-490D-94DC-843C831A73E2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E3AA82D8-65DE-474B-897E-20E3B09B30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F4C910D-3E4E-4ED6-837E-72BEA3073815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086D7C20-C86E-4ED6-8B5B-5EFB1F1D30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BE1DCE52-B5F9-4D35-B80D-E30C1A77484F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1093851-A34A-4947-929D-ECC193F21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BAEB14B7-7975-401A-B78D-EC3A6DB20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2433A593-BFFA-4048-A64B-C96E8B208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EF2AC05D-D704-4463-ABD3-09004A313516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CE5ECA2F-ED2D-41B1-BB91-A87445B77A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>
            <a:extLst>
              <a:ext uri="{FF2B5EF4-FFF2-40B4-BE49-F238E27FC236}">
                <a16:creationId xmlns:a16="http://schemas.microsoft.com/office/drawing/2014/main" id="{51F2C06D-BFC4-4F50-BC3F-702A335C5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13" name="Straight Connector 10">
            <a:extLst>
              <a:ext uri="{FF2B5EF4-FFF2-40B4-BE49-F238E27FC236}">
                <a16:creationId xmlns:a16="http://schemas.microsoft.com/office/drawing/2014/main" id="{C2032883-804C-48A2-8302-B03F1E67DC7C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>
            <a:extLst>
              <a:ext uri="{FF2B5EF4-FFF2-40B4-BE49-F238E27FC236}">
                <a16:creationId xmlns:a16="http://schemas.microsoft.com/office/drawing/2014/main" id="{25A28355-5433-4367-ABCF-1A82E910A6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>
            <a:extLst>
              <a:ext uri="{FF2B5EF4-FFF2-40B4-BE49-F238E27FC236}">
                <a16:creationId xmlns:a16="http://schemas.microsoft.com/office/drawing/2014/main" id="{3EE135F4-2B8B-4759-BFEF-6E359810E84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>
            <a:extLst>
              <a:ext uri="{FF2B5EF4-FFF2-40B4-BE49-F238E27FC236}">
                <a16:creationId xmlns:a16="http://schemas.microsoft.com/office/drawing/2014/main" id="{DC77C84D-3703-449B-A47B-3348BCDF617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>
            <a:extLst>
              <a:ext uri="{FF2B5EF4-FFF2-40B4-BE49-F238E27FC236}">
                <a16:creationId xmlns:a16="http://schemas.microsoft.com/office/drawing/2014/main" id="{136D67DC-60A6-4755-B0BC-7BC0D926E8CC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>
            <a:extLst>
              <a:ext uri="{FF2B5EF4-FFF2-40B4-BE49-F238E27FC236}">
                <a16:creationId xmlns:a16="http://schemas.microsoft.com/office/drawing/2014/main" id="{740DBC90-5F8A-44C8-85F2-01CD467EA2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>
            <a:extLst>
              <a:ext uri="{FF2B5EF4-FFF2-40B4-BE49-F238E27FC236}">
                <a16:creationId xmlns:a16="http://schemas.microsoft.com/office/drawing/2014/main" id="{22B7609F-831D-4A34-940D-28C08E19356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>
            <a:extLst>
              <a:ext uri="{FF2B5EF4-FFF2-40B4-BE49-F238E27FC236}">
                <a16:creationId xmlns:a16="http://schemas.microsoft.com/office/drawing/2014/main" id="{E3D9A3AD-8868-42BD-83EF-BCA0006005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>
            <a:extLst>
              <a:ext uri="{FF2B5EF4-FFF2-40B4-BE49-F238E27FC236}">
                <a16:creationId xmlns:a16="http://schemas.microsoft.com/office/drawing/2014/main" id="{55F95094-411F-47D4-8C0D-ED802101F892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>
            <a:extLst>
              <a:ext uri="{FF2B5EF4-FFF2-40B4-BE49-F238E27FC236}">
                <a16:creationId xmlns:a16="http://schemas.microsoft.com/office/drawing/2014/main" id="{138A3F10-819A-43F5-995B-23DAF5C24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0923" name="Group 347">
            <a:extLst>
              <a:ext uri="{FF2B5EF4-FFF2-40B4-BE49-F238E27FC236}">
                <a16:creationId xmlns:a16="http://schemas.microsoft.com/office/drawing/2014/main" id="{D1E247A8-A680-46F5-9AE7-131D714FEE0F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9673CAB9-9DCA-467F-AB26-564A8C761D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1BC7CAF2-BB23-40EC-B286-E693BBB38386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74AB6970-D5C5-46A1-AD6C-A3A40768B1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5A04545F-73D6-40B4-BBC5-3DD5569FFD36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DE1BDC8C-8B63-47CE-BF80-1E1918F7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F043A982-D048-48E4-B856-D19923E04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92CA6D5-6D5C-4B46-9FB5-A4ADA3993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55797988-4D13-493D-8B8B-67453E71176D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42FB84BA-D8DB-4BB2-A068-B6FF77D2F2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>
            <a:extLst>
              <a:ext uri="{FF2B5EF4-FFF2-40B4-BE49-F238E27FC236}">
                <a16:creationId xmlns:a16="http://schemas.microsoft.com/office/drawing/2014/main" id="{BA1D1196-1FC2-45E0-8186-8A406BFE619B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95608173-663C-4C5F-A8F4-AEB607FC30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2545C0BC-0C24-493B-8158-D909B5A96764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A734D72F-DB7A-44E1-82B3-E8C562A046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107922B5-48EC-4D78-96B7-858B234A2B3B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6FBB809D-D6F0-4010-86F9-6E632FCC8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281EE73D-28D3-43C2-821D-A070165DF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2E3782B7-1A0B-48BC-B562-62A38495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3A523B39-3408-4010-8170-8242FF47B73F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13374CF5-E615-422D-935F-D05EF0D594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>
            <a:extLst>
              <a:ext uri="{FF2B5EF4-FFF2-40B4-BE49-F238E27FC236}">
                <a16:creationId xmlns:a16="http://schemas.microsoft.com/office/drawing/2014/main" id="{6A3C81CA-7033-4923-92BE-E4F4B7A5D248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49A410-D57E-48B0-A74D-B87C387A18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BBFCF7A8-83D8-425B-BF25-1287BBF7012E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30C24DD-D927-4459-B2D2-11D34DC51E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2F55BAB8-BF2A-451B-AB1C-2F8D78E18C6C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57813255-3081-474E-85AE-423241274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89AFBA2F-7486-42F4-B895-FF15672F8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3616A167-1583-4286-A671-73D6FAADB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0805FC99-C4F4-4E7F-9C4A-7E901A470236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140B9C6B-C0F5-421B-9395-680F34B5B3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>
            <a:extLst>
              <a:ext uri="{FF2B5EF4-FFF2-40B4-BE49-F238E27FC236}">
                <a16:creationId xmlns:a16="http://schemas.microsoft.com/office/drawing/2014/main" id="{FED56607-E517-4597-B0C3-C3A065B77B07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B4D63F49-519A-47AF-A999-AB3BF0BC6B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0760B4B6-6904-4480-A3C4-74A094AB97BE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5728CB5D-60CF-4292-926F-48C2E80123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BB4BD62D-9508-4830-A9F0-C828D8078CB1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0D0692D8-3827-4E00-91D2-5C4692C97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F795CBEC-CAD2-4989-9851-8BFADECB3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640E956D-A0B5-401F-A33A-136CB6B15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2F0F932F-B789-4B32-A62E-2B9229743DFA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AB7ECEB8-501A-4FA4-AB0A-78F0D80359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>
            <a:extLst>
              <a:ext uri="{FF2B5EF4-FFF2-40B4-BE49-F238E27FC236}">
                <a16:creationId xmlns:a16="http://schemas.microsoft.com/office/drawing/2014/main" id="{FB39DFDD-0E55-45C7-BFE2-7B2E36AE3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28" name="Straight Connector 10">
            <a:extLst>
              <a:ext uri="{FF2B5EF4-FFF2-40B4-BE49-F238E27FC236}">
                <a16:creationId xmlns:a16="http://schemas.microsoft.com/office/drawing/2014/main" id="{9BEE8795-1C29-4F23-AB80-FE08D6CB9AF9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>
            <a:extLst>
              <a:ext uri="{FF2B5EF4-FFF2-40B4-BE49-F238E27FC236}">
                <a16:creationId xmlns:a16="http://schemas.microsoft.com/office/drawing/2014/main" id="{8A5E46C8-4F6B-42BD-879F-E4B196A1E6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>
            <a:extLst>
              <a:ext uri="{FF2B5EF4-FFF2-40B4-BE49-F238E27FC236}">
                <a16:creationId xmlns:a16="http://schemas.microsoft.com/office/drawing/2014/main" id="{7186B522-2FC5-495D-8D1D-2FB214F25A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>
            <a:extLst>
              <a:ext uri="{FF2B5EF4-FFF2-40B4-BE49-F238E27FC236}">
                <a16:creationId xmlns:a16="http://schemas.microsoft.com/office/drawing/2014/main" id="{80D7F38F-1DEF-482C-B11C-4ACC945D36E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>
            <a:extLst>
              <a:ext uri="{FF2B5EF4-FFF2-40B4-BE49-F238E27FC236}">
                <a16:creationId xmlns:a16="http://schemas.microsoft.com/office/drawing/2014/main" id="{B039A608-C0E2-4B52-B86F-FE38FA0F4E19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>
            <a:extLst>
              <a:ext uri="{FF2B5EF4-FFF2-40B4-BE49-F238E27FC236}">
                <a16:creationId xmlns:a16="http://schemas.microsoft.com/office/drawing/2014/main" id="{667C7E3E-15DC-42A2-B848-6D2387FA8AA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>
            <a:extLst>
              <a:ext uri="{FF2B5EF4-FFF2-40B4-BE49-F238E27FC236}">
                <a16:creationId xmlns:a16="http://schemas.microsoft.com/office/drawing/2014/main" id="{B603943F-25B6-4DF9-8531-3C3FD4F486A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>
            <a:extLst>
              <a:ext uri="{FF2B5EF4-FFF2-40B4-BE49-F238E27FC236}">
                <a16:creationId xmlns:a16="http://schemas.microsoft.com/office/drawing/2014/main" id="{9CC590D9-EEC7-49C0-AA0F-E254FE3EEB3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>
            <a:extLst>
              <a:ext uri="{FF2B5EF4-FFF2-40B4-BE49-F238E27FC236}">
                <a16:creationId xmlns:a16="http://schemas.microsoft.com/office/drawing/2014/main" id="{67879A5C-71CF-4446-B223-65CC996B3F29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>
            <a:extLst>
              <a:ext uri="{FF2B5EF4-FFF2-40B4-BE49-F238E27FC236}">
                <a16:creationId xmlns:a16="http://schemas.microsoft.com/office/drawing/2014/main" id="{B464EEDA-A360-4DB2-97B5-587929CCB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0938" name="Group 347">
            <a:extLst>
              <a:ext uri="{FF2B5EF4-FFF2-40B4-BE49-F238E27FC236}">
                <a16:creationId xmlns:a16="http://schemas.microsoft.com/office/drawing/2014/main" id="{72CB519B-8D0C-4DB9-A2DD-1449E032A9AF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F7FC6B5-5500-4280-8482-A55F5D370E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3195D45E-9BF0-436F-B8AB-7D5E6B5347EE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35FDF4CC-D2AB-4647-A7E3-6A8CAEBACC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3EA8B93A-5F49-48AD-ABF7-276BC730D151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A557D043-C013-4E16-A182-452269887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A2230BB0-4235-4811-9658-EF6590A15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E9003DDE-36A7-4E93-A78B-DA683461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11B0459E-DC08-4EE2-A3F3-1EACC90D2A80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4176B2FC-27BF-4533-AA1C-C7C3445596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>
            <a:extLst>
              <a:ext uri="{FF2B5EF4-FFF2-40B4-BE49-F238E27FC236}">
                <a16:creationId xmlns:a16="http://schemas.microsoft.com/office/drawing/2014/main" id="{DC064FFA-AB36-49CC-B763-41849EA5D078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CF7EFB1D-F032-4AA1-8338-653CE23901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C65A71B9-BC58-4156-88D5-3DA0740445CD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66F5C7E5-4527-4DF1-B736-CAD2316979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00A4E28F-5702-435B-B10A-8CA2827E8D05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ED3A917D-4B64-43A5-905C-C62C3CF99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CDD11FEB-0E3B-481B-9C5D-2A610C4F3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3F36A0C0-7C02-412C-A1B9-27D4D749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BE73044-3B35-48CA-8AC1-D7058EB6FC6C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C8753D1-A3D9-4D77-B3EB-F108E579C2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>
            <a:extLst>
              <a:ext uri="{FF2B5EF4-FFF2-40B4-BE49-F238E27FC236}">
                <a16:creationId xmlns:a16="http://schemas.microsoft.com/office/drawing/2014/main" id="{B3D66270-38E9-4A66-B8F3-17D77A9EEB15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1BBFF263-37E2-4627-AC36-BE25148C18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D0A4EA2-E824-4623-AF84-CB6ED07D9B40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D97ABBC-A40A-411D-BD6E-9166FF240B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A3856C18-84B9-42A1-A052-09B16AE0E605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078B4D02-5E42-4CDC-BCDB-D275DBA99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293E5365-F32C-44EF-B8CE-517DF44C7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9A90F407-D573-429C-8081-97F872B63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881C8946-4C2E-4624-9BEE-718A8DB1B038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7C4ED0F6-D643-4F15-8496-A716469B7C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>
            <a:extLst>
              <a:ext uri="{FF2B5EF4-FFF2-40B4-BE49-F238E27FC236}">
                <a16:creationId xmlns:a16="http://schemas.microsoft.com/office/drawing/2014/main" id="{717250DD-ED8D-42F1-A12E-DC06D119CB0D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AE015A7D-4774-4958-84FD-655A9CE387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F4EA64DA-2A24-4B71-BA48-F12A92952056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C3B2BB03-1AF7-40F3-9CEF-52AC75C5B1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99177768-A662-4BEF-A117-876A7EB69D01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E969E9EE-ED15-4891-B4DC-8C1992870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16A3264A-C6DB-4597-BEE0-B0D762583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BAB7E0C4-F222-4995-9E52-EB7D210D6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98FF56E9-B712-4780-A7EC-F85FAF507FD7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C37695EC-AE04-4A57-AFD9-A03E386D43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>
            <a:extLst>
              <a:ext uri="{FF2B5EF4-FFF2-40B4-BE49-F238E27FC236}">
                <a16:creationId xmlns:a16="http://schemas.microsoft.com/office/drawing/2014/main" id="{FF6B36F9-AD1D-466C-854A-C9D6BA307A84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20C4ED89-583C-48A6-9E41-EB274B2E4A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8749DC6B-D16A-4630-8161-42D46366368B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2ECE736B-FAC9-48C3-B786-BAF1D1EF0F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13AD0AE3-62E0-4E8C-9305-D019E1E20FCA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D11697C1-728B-434A-9B01-29888F7B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89B1F46-7992-4284-9EA7-0F5B90B2E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294847F8-8221-4FB4-84F5-230843CFF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FEFFD51-628A-4482-90FE-0AF76902114A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15503010-A640-4765-8CEA-A1023D4C7F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>
            <a:extLst>
              <a:ext uri="{FF2B5EF4-FFF2-40B4-BE49-F238E27FC236}">
                <a16:creationId xmlns:a16="http://schemas.microsoft.com/office/drawing/2014/main" id="{38738A72-BBF3-4D62-B67D-516765F53C86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9AB51561-DB13-4B95-8693-7773516873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5A3B6613-F056-44B1-B520-D9D3A27DD680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2E4A6C5-8243-4E99-A5F8-830AE18BEED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B25A00F0-0670-493D-8EFA-62EA050CBB80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683BB1E-C93E-4CED-8E30-F8E346A9E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9AFE613E-D949-46B5-869A-5CB37DC7D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B445134E-82CC-4E4F-B82C-7CCC1AB71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5DA74BF-03CA-4F66-B0C9-1E0EAD2D3BA1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E3982C56-4CC5-4CF7-BA68-5A945B74FE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44" name="Rectangle 2">
            <a:extLst>
              <a:ext uri="{FF2B5EF4-FFF2-40B4-BE49-F238E27FC236}">
                <a16:creationId xmlns:a16="http://schemas.microsoft.com/office/drawing/2014/main" id="{DDAF4154-8E65-40C0-949C-95FC36E641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/>
              <a:t>Internet structure: network of networks</a:t>
            </a:r>
            <a:endParaRPr lang="en-US" altLang="en-US"/>
          </a:p>
        </p:txBody>
      </p:sp>
      <p:pic>
        <p:nvPicPr>
          <p:cNvPr id="80945" name="Picture 76" descr="underline_base">
            <a:extLst>
              <a:ext uri="{FF2B5EF4-FFF2-40B4-BE49-F238E27FC236}">
                <a16:creationId xmlns:a16="http://schemas.microsoft.com/office/drawing/2014/main" id="{3A41E682-E362-4547-BED5-50981890AB4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>
            <a:extLst>
              <a:ext uri="{FF2B5EF4-FFF2-40B4-BE49-F238E27FC236}">
                <a16:creationId xmlns:a16="http://schemas.microsoft.com/office/drawing/2014/main" id="{5E2785C1-ABED-4D5D-81E2-9564BAEEB579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1117" name="Freeform 84">
              <a:extLst>
                <a:ext uri="{FF2B5EF4-FFF2-40B4-BE49-F238E27FC236}">
                  <a16:creationId xmlns:a16="http://schemas.microsoft.com/office/drawing/2014/main" id="{3E05AD86-8044-416E-8A08-627331069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8" name="TextBox 1">
              <a:extLst>
                <a:ext uri="{FF2B5EF4-FFF2-40B4-BE49-F238E27FC236}">
                  <a16:creationId xmlns:a16="http://schemas.microsoft.com/office/drawing/2014/main" id="{B938410D-D756-4676-85A3-951EB9B3E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7" name="Group 131">
            <a:extLst>
              <a:ext uri="{FF2B5EF4-FFF2-40B4-BE49-F238E27FC236}">
                <a16:creationId xmlns:a16="http://schemas.microsoft.com/office/drawing/2014/main" id="{5EBF0538-3F55-439A-8C26-6E296B63C8BB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1115" name="Freeform 84">
              <a:extLst>
                <a:ext uri="{FF2B5EF4-FFF2-40B4-BE49-F238E27FC236}">
                  <a16:creationId xmlns:a16="http://schemas.microsoft.com/office/drawing/2014/main" id="{F912CAAB-B372-47AA-BB74-99C348DC2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6" name="TextBox 133">
              <a:extLst>
                <a:ext uri="{FF2B5EF4-FFF2-40B4-BE49-F238E27FC236}">
                  <a16:creationId xmlns:a16="http://schemas.microsoft.com/office/drawing/2014/main" id="{3A4591C7-220B-4C73-B2F3-AB0D44374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8" name="Group 135">
            <a:extLst>
              <a:ext uri="{FF2B5EF4-FFF2-40B4-BE49-F238E27FC236}">
                <a16:creationId xmlns:a16="http://schemas.microsoft.com/office/drawing/2014/main" id="{BE265BBD-9B95-4FA2-8CC0-ECD899E9E7E1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1113" name="Freeform 84">
              <a:extLst>
                <a:ext uri="{FF2B5EF4-FFF2-40B4-BE49-F238E27FC236}">
                  <a16:creationId xmlns:a16="http://schemas.microsoft.com/office/drawing/2014/main" id="{0DDACBBD-EDB5-46A0-B5F7-CEA2D4468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4" name="TextBox 137">
              <a:extLst>
                <a:ext uri="{FF2B5EF4-FFF2-40B4-BE49-F238E27FC236}">
                  <a16:creationId xmlns:a16="http://schemas.microsoft.com/office/drawing/2014/main" id="{BC233586-6E68-4BF8-9AC1-F5E855649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9" name="Group 138">
            <a:extLst>
              <a:ext uri="{FF2B5EF4-FFF2-40B4-BE49-F238E27FC236}">
                <a16:creationId xmlns:a16="http://schemas.microsoft.com/office/drawing/2014/main" id="{293E1FCC-ED33-419B-B3EC-5A865359C5E1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1111" name="Freeform 84">
              <a:extLst>
                <a:ext uri="{FF2B5EF4-FFF2-40B4-BE49-F238E27FC236}">
                  <a16:creationId xmlns:a16="http://schemas.microsoft.com/office/drawing/2014/main" id="{81552D4B-2034-4E08-B69C-BABCDC983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2" name="TextBox 140">
              <a:extLst>
                <a:ext uri="{FF2B5EF4-FFF2-40B4-BE49-F238E27FC236}">
                  <a16:creationId xmlns:a16="http://schemas.microsoft.com/office/drawing/2014/main" id="{ED209CE9-3812-4110-B6F5-6BA656CF7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0" name="Group 141">
            <a:extLst>
              <a:ext uri="{FF2B5EF4-FFF2-40B4-BE49-F238E27FC236}">
                <a16:creationId xmlns:a16="http://schemas.microsoft.com/office/drawing/2014/main" id="{ABD06509-BCDE-435B-B400-0540D0BC49C4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1109" name="Freeform 84">
              <a:extLst>
                <a:ext uri="{FF2B5EF4-FFF2-40B4-BE49-F238E27FC236}">
                  <a16:creationId xmlns:a16="http://schemas.microsoft.com/office/drawing/2014/main" id="{7C5510E1-6430-4EB6-B680-6CB572AB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0" name="TextBox 143">
              <a:extLst>
                <a:ext uri="{FF2B5EF4-FFF2-40B4-BE49-F238E27FC236}">
                  <a16:creationId xmlns:a16="http://schemas.microsoft.com/office/drawing/2014/main" id="{72A96C29-57E1-4C49-B985-0146DE444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1" name="Group 144">
            <a:extLst>
              <a:ext uri="{FF2B5EF4-FFF2-40B4-BE49-F238E27FC236}">
                <a16:creationId xmlns:a16="http://schemas.microsoft.com/office/drawing/2014/main" id="{3767A2AE-8A35-497B-BE82-6CF9C926813C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1107" name="Freeform 84">
              <a:extLst>
                <a:ext uri="{FF2B5EF4-FFF2-40B4-BE49-F238E27FC236}">
                  <a16:creationId xmlns:a16="http://schemas.microsoft.com/office/drawing/2014/main" id="{356C2567-547E-48D4-B862-869115F5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8" name="TextBox 146">
              <a:extLst>
                <a:ext uri="{FF2B5EF4-FFF2-40B4-BE49-F238E27FC236}">
                  <a16:creationId xmlns:a16="http://schemas.microsoft.com/office/drawing/2014/main" id="{06F02565-B03D-4357-B797-26291BDC7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2" name="Group 147">
            <a:extLst>
              <a:ext uri="{FF2B5EF4-FFF2-40B4-BE49-F238E27FC236}">
                <a16:creationId xmlns:a16="http://schemas.microsoft.com/office/drawing/2014/main" id="{33842C72-12A4-4DBC-BADB-C87387DFE470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1105" name="Freeform 84">
              <a:extLst>
                <a:ext uri="{FF2B5EF4-FFF2-40B4-BE49-F238E27FC236}">
                  <a16:creationId xmlns:a16="http://schemas.microsoft.com/office/drawing/2014/main" id="{F937733F-AC1F-4A19-8D87-C6928722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6" name="TextBox 149">
              <a:extLst>
                <a:ext uri="{FF2B5EF4-FFF2-40B4-BE49-F238E27FC236}">
                  <a16:creationId xmlns:a16="http://schemas.microsoft.com/office/drawing/2014/main" id="{5A1C7563-A24C-4D8D-AFF3-F0DDEAC6C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3" name="Group 150">
            <a:extLst>
              <a:ext uri="{FF2B5EF4-FFF2-40B4-BE49-F238E27FC236}">
                <a16:creationId xmlns:a16="http://schemas.microsoft.com/office/drawing/2014/main" id="{7BF5DD21-19A6-4B2A-A532-965493D45C34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1103" name="Freeform 84">
              <a:extLst>
                <a:ext uri="{FF2B5EF4-FFF2-40B4-BE49-F238E27FC236}">
                  <a16:creationId xmlns:a16="http://schemas.microsoft.com/office/drawing/2014/main" id="{1F1A16D2-B358-4AD5-92EA-7D9554ACB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4" name="TextBox 152">
              <a:extLst>
                <a:ext uri="{FF2B5EF4-FFF2-40B4-BE49-F238E27FC236}">
                  <a16:creationId xmlns:a16="http://schemas.microsoft.com/office/drawing/2014/main" id="{1049DB51-BF40-491C-A02A-C31C9B6F9F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4" name="Group 153">
            <a:extLst>
              <a:ext uri="{FF2B5EF4-FFF2-40B4-BE49-F238E27FC236}">
                <a16:creationId xmlns:a16="http://schemas.microsoft.com/office/drawing/2014/main" id="{B6A4553F-5E66-43AB-AEEC-1D2381100C66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1101" name="Freeform 84">
              <a:extLst>
                <a:ext uri="{FF2B5EF4-FFF2-40B4-BE49-F238E27FC236}">
                  <a16:creationId xmlns:a16="http://schemas.microsoft.com/office/drawing/2014/main" id="{E651B065-BE15-4F0C-B3EC-E1A82D7E3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2" name="TextBox 155">
              <a:extLst>
                <a:ext uri="{FF2B5EF4-FFF2-40B4-BE49-F238E27FC236}">
                  <a16:creationId xmlns:a16="http://schemas.microsoft.com/office/drawing/2014/main" id="{8D84A5EA-940C-493D-9447-899AEB4BD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5" name="Group 156">
            <a:extLst>
              <a:ext uri="{FF2B5EF4-FFF2-40B4-BE49-F238E27FC236}">
                <a16:creationId xmlns:a16="http://schemas.microsoft.com/office/drawing/2014/main" id="{AD19E9D4-78C7-46A7-9153-EB12A81E9B52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1099" name="Freeform 84">
              <a:extLst>
                <a:ext uri="{FF2B5EF4-FFF2-40B4-BE49-F238E27FC236}">
                  <a16:creationId xmlns:a16="http://schemas.microsoft.com/office/drawing/2014/main" id="{2D4C70BD-2E77-4EBE-BCB6-D977EDF3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0" name="TextBox 158">
              <a:extLst>
                <a:ext uri="{FF2B5EF4-FFF2-40B4-BE49-F238E27FC236}">
                  <a16:creationId xmlns:a16="http://schemas.microsoft.com/office/drawing/2014/main" id="{04816518-5429-4B31-BA78-46D3D2EC3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6" name="Group 160">
            <a:extLst>
              <a:ext uri="{FF2B5EF4-FFF2-40B4-BE49-F238E27FC236}">
                <a16:creationId xmlns:a16="http://schemas.microsoft.com/office/drawing/2014/main" id="{A56B1C69-30F5-4D6B-9B83-1B1827017A37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1097" name="Freeform 84">
              <a:extLst>
                <a:ext uri="{FF2B5EF4-FFF2-40B4-BE49-F238E27FC236}">
                  <a16:creationId xmlns:a16="http://schemas.microsoft.com/office/drawing/2014/main" id="{CA0B5842-B1B6-4CCF-9A14-D8CC6BF0D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8" name="TextBox 162">
              <a:extLst>
                <a:ext uri="{FF2B5EF4-FFF2-40B4-BE49-F238E27FC236}">
                  <a16:creationId xmlns:a16="http://schemas.microsoft.com/office/drawing/2014/main" id="{B02828F1-88C9-4A6C-B797-9A6AA7958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7" name="Group 163">
            <a:extLst>
              <a:ext uri="{FF2B5EF4-FFF2-40B4-BE49-F238E27FC236}">
                <a16:creationId xmlns:a16="http://schemas.microsoft.com/office/drawing/2014/main" id="{8D5C6B7F-3742-4878-90AA-BC864D7B0916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1095" name="Freeform 84">
              <a:extLst>
                <a:ext uri="{FF2B5EF4-FFF2-40B4-BE49-F238E27FC236}">
                  <a16:creationId xmlns:a16="http://schemas.microsoft.com/office/drawing/2014/main" id="{AE77172F-A7ED-49DD-982F-24624C17A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6" name="TextBox 165">
              <a:extLst>
                <a:ext uri="{FF2B5EF4-FFF2-40B4-BE49-F238E27FC236}">
                  <a16:creationId xmlns:a16="http://schemas.microsoft.com/office/drawing/2014/main" id="{1CFA14D2-6681-4A1B-88B2-B981FC984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8" name="Group 169">
            <a:extLst>
              <a:ext uri="{FF2B5EF4-FFF2-40B4-BE49-F238E27FC236}">
                <a16:creationId xmlns:a16="http://schemas.microsoft.com/office/drawing/2014/main" id="{D41171FC-A2B8-4BD3-9A2D-3BFBD42031BB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1093" name="Freeform 84">
              <a:extLst>
                <a:ext uri="{FF2B5EF4-FFF2-40B4-BE49-F238E27FC236}">
                  <a16:creationId xmlns:a16="http://schemas.microsoft.com/office/drawing/2014/main" id="{8AE9B141-D729-4AB7-A102-1B1488EAF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4" name="TextBox 171">
              <a:extLst>
                <a:ext uri="{FF2B5EF4-FFF2-40B4-BE49-F238E27FC236}">
                  <a16:creationId xmlns:a16="http://schemas.microsoft.com/office/drawing/2014/main" id="{315F45C0-8146-4858-A5B8-EB917BC08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9" name="Group 172">
            <a:extLst>
              <a:ext uri="{FF2B5EF4-FFF2-40B4-BE49-F238E27FC236}">
                <a16:creationId xmlns:a16="http://schemas.microsoft.com/office/drawing/2014/main" id="{6A39B9BC-53F0-4DD2-ACD2-AE91F7C4F43F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1091" name="Freeform 84">
              <a:extLst>
                <a:ext uri="{FF2B5EF4-FFF2-40B4-BE49-F238E27FC236}">
                  <a16:creationId xmlns:a16="http://schemas.microsoft.com/office/drawing/2014/main" id="{32E493F3-D8B2-469D-A2E1-6044D7604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2" name="TextBox 174">
              <a:extLst>
                <a:ext uri="{FF2B5EF4-FFF2-40B4-BE49-F238E27FC236}">
                  <a16:creationId xmlns:a16="http://schemas.microsoft.com/office/drawing/2014/main" id="{D02BFC23-1155-4BC4-9155-53CE8B581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60" name="Group 175">
            <a:extLst>
              <a:ext uri="{FF2B5EF4-FFF2-40B4-BE49-F238E27FC236}">
                <a16:creationId xmlns:a16="http://schemas.microsoft.com/office/drawing/2014/main" id="{E2AA94D7-59AB-4F6A-BD8C-4C15A0A8706C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1089" name="Freeform 84">
              <a:extLst>
                <a:ext uri="{FF2B5EF4-FFF2-40B4-BE49-F238E27FC236}">
                  <a16:creationId xmlns:a16="http://schemas.microsoft.com/office/drawing/2014/main" id="{F23FE919-0BFF-40F1-99A0-AF32E7504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0" name="TextBox 177">
              <a:extLst>
                <a:ext uri="{FF2B5EF4-FFF2-40B4-BE49-F238E27FC236}">
                  <a16:creationId xmlns:a16="http://schemas.microsoft.com/office/drawing/2014/main" id="{E1B345A2-6D67-44A0-B72C-D76094803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0961" name="TextBox 4">
            <a:extLst>
              <a:ext uri="{FF2B5EF4-FFF2-40B4-BE49-F238E27FC236}">
                <a16:creationId xmlns:a16="http://schemas.microsoft.com/office/drawing/2014/main" id="{B3D07125-15D0-49E8-AEAD-B9EAE1F280E2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2" name="TextBox 179">
            <a:extLst>
              <a:ext uri="{FF2B5EF4-FFF2-40B4-BE49-F238E27FC236}">
                <a16:creationId xmlns:a16="http://schemas.microsoft.com/office/drawing/2014/main" id="{E30B66B8-A557-4540-B63F-ED04EFDE40FF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3" name="TextBox 180">
            <a:extLst>
              <a:ext uri="{FF2B5EF4-FFF2-40B4-BE49-F238E27FC236}">
                <a16:creationId xmlns:a16="http://schemas.microsoft.com/office/drawing/2014/main" id="{42A2A402-78A0-4262-9D60-87BC09D7859C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4" name="TextBox 181">
            <a:extLst>
              <a:ext uri="{FF2B5EF4-FFF2-40B4-BE49-F238E27FC236}">
                <a16:creationId xmlns:a16="http://schemas.microsoft.com/office/drawing/2014/main" id="{9DFC8469-D1DB-4299-85DA-1B5E97F5758D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5" name="TextBox 182">
            <a:extLst>
              <a:ext uri="{FF2B5EF4-FFF2-40B4-BE49-F238E27FC236}">
                <a16:creationId xmlns:a16="http://schemas.microsoft.com/office/drawing/2014/main" id="{FBDDE0F4-7DD8-423B-8E26-F44DF3876094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6" name="TextBox 183">
            <a:extLst>
              <a:ext uri="{FF2B5EF4-FFF2-40B4-BE49-F238E27FC236}">
                <a16:creationId xmlns:a16="http://schemas.microsoft.com/office/drawing/2014/main" id="{D1CCB13B-4B16-4A22-8B14-5337C8BAA1F9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7" name="Rectangle 3">
            <a:extLst>
              <a:ext uri="{FF2B5EF4-FFF2-40B4-BE49-F238E27FC236}">
                <a16:creationId xmlns:a16="http://schemas.microsoft.com/office/drawing/2014/main" id="{C1EFE737-D97E-4AB4-8A42-EDBE23E21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>
            <a:extLst>
              <a:ext uri="{FF2B5EF4-FFF2-40B4-BE49-F238E27FC236}">
                <a16:creationId xmlns:a16="http://schemas.microsoft.com/office/drawing/2014/main" id="{57928A38-5DBA-4972-A050-344E1A77AF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>
            <a:extLst>
              <a:ext uri="{FF2B5EF4-FFF2-40B4-BE49-F238E27FC236}">
                <a16:creationId xmlns:a16="http://schemas.microsoft.com/office/drawing/2014/main" id="{D067117D-FD77-40FD-8040-3890CD53C7F8}"/>
              </a:ext>
            </a:extLst>
          </p:cNvPr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>
            <a:extLst>
              <a:ext uri="{FF2B5EF4-FFF2-40B4-BE49-F238E27FC236}">
                <a16:creationId xmlns:a16="http://schemas.microsoft.com/office/drawing/2014/main" id="{06A29592-F5E6-4273-9D48-CCEC9E7708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>
            <a:extLst>
              <a:ext uri="{FF2B5EF4-FFF2-40B4-BE49-F238E27FC236}">
                <a16:creationId xmlns:a16="http://schemas.microsoft.com/office/drawing/2014/main" id="{30A549D7-5DE4-439B-AF0C-9922925969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>
            <a:extLst>
              <a:ext uri="{FF2B5EF4-FFF2-40B4-BE49-F238E27FC236}">
                <a16:creationId xmlns:a16="http://schemas.microsoft.com/office/drawing/2014/main" id="{31CA99CB-CD10-4F1D-BC3E-A378924CCA2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>
            <a:extLst>
              <a:ext uri="{FF2B5EF4-FFF2-40B4-BE49-F238E27FC236}">
                <a16:creationId xmlns:a16="http://schemas.microsoft.com/office/drawing/2014/main" id="{8B0678A6-FC46-4CBE-A77A-B8AF09A537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>
            <a:extLst>
              <a:ext uri="{FF2B5EF4-FFF2-40B4-BE49-F238E27FC236}">
                <a16:creationId xmlns:a16="http://schemas.microsoft.com/office/drawing/2014/main" id="{55235562-48C9-40F2-BBB0-1EC1A31485F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>
            <a:extLst>
              <a:ext uri="{FF2B5EF4-FFF2-40B4-BE49-F238E27FC236}">
                <a16:creationId xmlns:a16="http://schemas.microsoft.com/office/drawing/2014/main" id="{D9681D5F-CFF8-4D33-BB71-B76D9C98AE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>
            <a:extLst>
              <a:ext uri="{FF2B5EF4-FFF2-40B4-BE49-F238E27FC236}">
                <a16:creationId xmlns:a16="http://schemas.microsoft.com/office/drawing/2014/main" id="{4F462C0C-35A5-4C6A-9FF0-BC201A03E3CE}"/>
              </a:ext>
            </a:extLst>
          </p:cNvPr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>
            <a:extLst>
              <a:ext uri="{FF2B5EF4-FFF2-40B4-BE49-F238E27FC236}">
                <a16:creationId xmlns:a16="http://schemas.microsoft.com/office/drawing/2014/main" id="{E9F64FFE-F49B-431E-9B8C-5DF4C1F51A7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>
            <a:extLst>
              <a:ext uri="{FF2B5EF4-FFF2-40B4-BE49-F238E27FC236}">
                <a16:creationId xmlns:a16="http://schemas.microsoft.com/office/drawing/2014/main" id="{9D1DD9C4-5886-482F-AA41-543A5C95E7F8}"/>
              </a:ext>
            </a:extLst>
          </p:cNvPr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>
            <a:extLst>
              <a:ext uri="{FF2B5EF4-FFF2-40B4-BE49-F238E27FC236}">
                <a16:creationId xmlns:a16="http://schemas.microsoft.com/office/drawing/2014/main" id="{5237D3AC-E769-4418-B58B-3CE4429D0D7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>
            <a:extLst>
              <a:ext uri="{FF2B5EF4-FFF2-40B4-BE49-F238E27FC236}">
                <a16:creationId xmlns:a16="http://schemas.microsoft.com/office/drawing/2014/main" id="{F80C9EC4-512B-4A73-872B-A4B1B62D3568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>
            <a:extLst>
              <a:ext uri="{FF2B5EF4-FFF2-40B4-BE49-F238E27FC236}">
                <a16:creationId xmlns:a16="http://schemas.microsoft.com/office/drawing/2014/main" id="{FD0682FB-9A9C-412E-B4DF-E71E480B98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82" name="Footer Placeholder 2">
            <a:extLst>
              <a:ext uri="{FF2B5EF4-FFF2-40B4-BE49-F238E27FC236}">
                <a16:creationId xmlns:a16="http://schemas.microsoft.com/office/drawing/2014/main" id="{F2A3B581-7A61-4585-A845-8ED809B0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0983" name="Slide Number Placeholder 3">
            <a:extLst>
              <a:ext uri="{FF2B5EF4-FFF2-40B4-BE49-F238E27FC236}">
                <a16:creationId xmlns:a16="http://schemas.microsoft.com/office/drawing/2014/main" id="{AE7B3B65-F581-4FAB-A3D1-04F12F24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67927C8-7EB6-479C-BDC2-B2B53723E019}" type="slidenum">
              <a:rPr lang="en-US" altLang="en-US" sz="1200">
                <a:latin typeface="Tahoma" panose="020B0604030504040204" pitchFamily="34" charset="0"/>
              </a:rPr>
              <a:pPr/>
              <a:t>36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0984" name="Group 347">
            <a:extLst>
              <a:ext uri="{FF2B5EF4-FFF2-40B4-BE49-F238E27FC236}">
                <a16:creationId xmlns:a16="http://schemas.microsoft.com/office/drawing/2014/main" id="{2D2A3DC1-61C7-4A9C-A3C6-BE46B5080E67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5CFEFE6-3A1D-4987-977E-F0FCA50949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DA9BD16C-5640-4461-B891-76B8BDAA0440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3DC0D184-689C-44F5-B928-6A11277EB5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FFF40C2A-1F82-495C-A4F5-EDBC316FDFF8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C81C58D4-4E86-4B93-AD31-569F96851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C9AFBA08-CB34-4D0D-ADE5-12B28F67B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7A58C805-EAB1-4863-9E9D-E73BA29C8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379C2D63-4E75-43F9-A62B-01C56E11B6DE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FD21AAFF-8537-40B3-90D5-841DEF102A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>
            <a:extLst>
              <a:ext uri="{FF2B5EF4-FFF2-40B4-BE49-F238E27FC236}">
                <a16:creationId xmlns:a16="http://schemas.microsoft.com/office/drawing/2014/main" id="{0E656181-D5F4-4A7C-A87A-012ED85E59E0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8D7B758F-C949-4AC6-B4FB-0664A20AE1B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AA61A6E-089E-4FE5-8920-3864F52B07F9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E537A29A-6450-48DA-95FB-F359C87D2F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ABF6641A-5E47-4EFD-80A6-0B79ED41D28D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AD0ECD25-8760-419E-A0B8-9B83D907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394D4DEF-56C8-40D9-B6C9-5882F25E2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5326D157-86C3-48C0-96F3-88E5E78F7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548725F-CCF7-41BD-A668-E67B6A4F0262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05E21236-C804-4606-9949-7F0201B1FA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>
            <a:extLst>
              <a:ext uri="{FF2B5EF4-FFF2-40B4-BE49-F238E27FC236}">
                <a16:creationId xmlns:a16="http://schemas.microsoft.com/office/drawing/2014/main" id="{A586B988-78DF-456F-AAE5-9317A338E41C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406F2EDC-F44D-4D6C-A990-C74FA93DD8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FE70569D-08A2-4ADA-A769-98141A29202B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AC0D2507-0A4E-4BDD-96CA-9962BBDC13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F48F93B4-5447-4617-859B-BC85F4D0CA85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54382F3F-294C-4FBC-A8CF-BC458A73A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080AA9C7-5E2D-4807-BE7B-5306E9A90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1C4199B9-276A-4002-8B0A-DF3FA4A34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8B475158-7012-4535-8DDF-2929A0E5C9BF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41F9E04C-E843-43E4-94D0-9D6D35D3B2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>
            <a:extLst>
              <a:ext uri="{FF2B5EF4-FFF2-40B4-BE49-F238E27FC236}">
                <a16:creationId xmlns:a16="http://schemas.microsoft.com/office/drawing/2014/main" id="{E5CA06B7-EB08-4E48-ABFB-EDADCFC8CE3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>
            <a:extLst>
              <a:ext uri="{FF2B5EF4-FFF2-40B4-BE49-F238E27FC236}">
                <a16:creationId xmlns:a16="http://schemas.microsoft.com/office/drawing/2014/main" id="{77851EC7-5DC6-4ED9-AB82-5BC0A201C327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89A47781-1E88-484E-BB73-1950474C66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DCDDF022-64C4-47D7-8F08-AFFF34388811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75E4DFBB-43FD-495C-927A-D7C03DF16F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9EEEA89-0383-49E0-BFFC-F1646CFD37BB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FB09C373-0460-4CF1-832F-7715B6D64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7FF4B39F-A74A-496A-9668-501961107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19F93A9-A9E9-4D72-8D06-0E7A75432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FEF30346-0820-4782-B886-75D99861F78A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224C584D-6761-49AC-938C-879455D9A0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>
            <a:extLst>
              <a:ext uri="{FF2B5EF4-FFF2-40B4-BE49-F238E27FC236}">
                <a16:creationId xmlns:a16="http://schemas.microsoft.com/office/drawing/2014/main" id="{28A14D35-4EFD-4162-9F1A-F15019874DDC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5AAA9AE3-9176-4D7A-82E9-DD646A9FDD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22ABF016-5EF9-44F6-911D-E0495931E567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092CE3C2-3577-44CB-BB79-29847DC6B7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4C81BBC7-3168-4E64-8411-6DF15F4573D6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5E346718-25AF-41E9-A9CE-2D8C33521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0DEDE908-7F04-4496-80C8-4819EF4BC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A8ABD204-9E70-43B4-A9A0-D02580DED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FF34F713-2CFC-4CC3-B082-E1D7BEBEDF42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0C403A4D-2AA1-405C-AA09-7EBAF564C9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>
            <a:extLst>
              <a:ext uri="{FF2B5EF4-FFF2-40B4-BE49-F238E27FC236}">
                <a16:creationId xmlns:a16="http://schemas.microsoft.com/office/drawing/2014/main" id="{DCC55728-A9C7-4FE3-838F-85910A0FD8B8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51F088E1-A71A-40B6-BEAE-2A690CCE4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7F955075-4DA4-404F-9A76-9BDC90EDEDE5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F000519-0A5C-4CD6-B2C0-6479819312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F21DFB3D-A2C2-4C3D-BBFD-0DC9E2A0FCE5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E05F8EF3-21AD-4C24-8BF4-622369CDC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CC4B981-40C2-42A5-A27C-1F4FAC0B2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20B240BB-8712-49D8-A3BF-032A7676C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104C4C1B-015E-49F7-A0D1-37031309CA78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398D6645-EF87-4E47-8565-B598442F28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>
            <a:extLst>
              <a:ext uri="{FF2B5EF4-FFF2-40B4-BE49-F238E27FC236}">
                <a16:creationId xmlns:a16="http://schemas.microsoft.com/office/drawing/2014/main" id="{5DAC95F5-6B74-467E-B963-2631B37D2528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5F7343E5-2058-45FE-B93A-7157024871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9C51172F-C6DA-4E04-A912-186CB12600D8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6015E59F-6D87-480B-AD60-A60FB0C8C1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D10F87C2-2608-4412-8949-3D6CD1F8992C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89B8D058-76F7-4633-8CE7-044E02A3D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2136F12E-5770-4C54-8CA7-87172A1C5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24342339-D2B2-4051-B9F9-6CC3A1063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DF708339-7D46-4E53-871A-4CA99A3F57B0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E836CE4A-8D3B-41BE-A34E-A72B89EE5D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>
            <a:extLst>
              <a:ext uri="{FF2B5EF4-FFF2-40B4-BE49-F238E27FC236}">
                <a16:creationId xmlns:a16="http://schemas.microsoft.com/office/drawing/2014/main" id="{BFFB34FD-3301-4390-ADCC-F2CC09EA06E4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2CB20CD7-F3E0-4605-9F59-9A74C78EF4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8381887-808E-49EE-993E-AA62E4A80CCC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8DCFFD20-CE85-44E3-B316-8D03689651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7E505DA5-8379-43B3-8DB6-C1DDA2B7945B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C6B9D637-480A-4432-83B4-D1311695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207B0779-4719-448A-9C00-9DABAF065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A4AF8BF0-A6F5-4163-ACAD-AC3A26F7E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ED86B6EA-6011-4CFB-AE7D-59AAA5961DB9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44D9037D-EA55-4C70-B988-1CB9A65E4F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>
            <a:extLst>
              <a:ext uri="{FF2B5EF4-FFF2-40B4-BE49-F238E27FC236}">
                <a16:creationId xmlns:a16="http://schemas.microsoft.com/office/drawing/2014/main" id="{7EB71C50-E69A-4CA7-BD37-53BDB01A2C2A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F914DFC-51FB-4C78-A5DA-913D7E5FCF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FBF6EAE4-C1B3-44AC-8273-1FF4326148E6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2FCEB0D-728E-400A-8A71-A9734F08F3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771BD8FC-C45C-433C-BD8A-8FABF35EB361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FA151785-389D-4CAC-B078-8D31ACEE6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C3CB31B3-7C66-4C87-B4D7-EACA3E415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32FA7439-5932-4A9C-B775-A3BD4FB98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667FA5B1-8A09-4868-A155-631E15DC0994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5534967A-F0F2-4EB7-825C-9509E02CB2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>
            <a:extLst>
              <a:ext uri="{FF2B5EF4-FFF2-40B4-BE49-F238E27FC236}">
                <a16:creationId xmlns:a16="http://schemas.microsoft.com/office/drawing/2014/main" id="{A99F4020-01E8-49EE-BE79-AAA8F109AAC5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0262BBFF-33E1-479F-BED9-F348D8F326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AE1D9A18-3571-4BAD-BB3C-18E7F03D8147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DE3E3C4A-3F27-4321-AB28-58433FD750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6ECF9488-030A-4A1F-A9A1-F25AD6EC7AFB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435DD560-0BF9-48AE-8223-C60694D96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EA23F9A2-7B92-4A4E-84FE-A7C93866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77566D41-CD03-484E-A479-F5A645334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3F6BB39A-7835-4854-919B-8295BF99B6A6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85CEFA2E-0E1E-4FF5-9F97-3A6164A4BF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>
            <a:extLst>
              <a:ext uri="{FF2B5EF4-FFF2-40B4-BE49-F238E27FC236}">
                <a16:creationId xmlns:a16="http://schemas.microsoft.com/office/drawing/2014/main" id="{39FA358A-51D3-4999-A875-6DFA71B1903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>
            <a:extLst>
              <a:ext uri="{FF2B5EF4-FFF2-40B4-BE49-F238E27FC236}">
                <a16:creationId xmlns:a16="http://schemas.microsoft.com/office/drawing/2014/main" id="{191AFAC7-0E2B-4506-B1E8-AB9C3B3DAF1F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0997" name="Freeform 84">
              <a:extLst>
                <a:ext uri="{FF2B5EF4-FFF2-40B4-BE49-F238E27FC236}">
                  <a16:creationId xmlns:a16="http://schemas.microsoft.com/office/drawing/2014/main" id="{C6735495-67A8-4567-824E-4B9CCBE0D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8" name="TextBox 168">
              <a:extLst>
                <a:ext uri="{FF2B5EF4-FFF2-40B4-BE49-F238E27FC236}">
                  <a16:creationId xmlns:a16="http://schemas.microsoft.com/office/drawing/2014/main" id="{3903E387-26C1-4B4E-B3FF-D926F4872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>
            <a:extLst>
              <a:ext uri="{FF2B5EF4-FFF2-40B4-BE49-F238E27FC236}">
                <a16:creationId xmlns:a16="http://schemas.microsoft.com/office/drawing/2014/main" id="{ADF2463C-8371-4BB6-B8E1-25D80998A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46" name="Straight Connector 10">
            <a:extLst>
              <a:ext uri="{FF2B5EF4-FFF2-40B4-BE49-F238E27FC236}">
                <a16:creationId xmlns:a16="http://schemas.microsoft.com/office/drawing/2014/main" id="{5F22B54E-D366-4AE2-A37D-542C95AFB790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>
            <a:extLst>
              <a:ext uri="{FF2B5EF4-FFF2-40B4-BE49-F238E27FC236}">
                <a16:creationId xmlns:a16="http://schemas.microsoft.com/office/drawing/2014/main" id="{3241E2E8-045B-485E-9686-EB98FC7194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>
            <a:extLst>
              <a:ext uri="{FF2B5EF4-FFF2-40B4-BE49-F238E27FC236}">
                <a16:creationId xmlns:a16="http://schemas.microsoft.com/office/drawing/2014/main" id="{B3CCAAE6-6969-4B82-BA33-3A3A1BFD79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>
            <a:extLst>
              <a:ext uri="{FF2B5EF4-FFF2-40B4-BE49-F238E27FC236}">
                <a16:creationId xmlns:a16="http://schemas.microsoft.com/office/drawing/2014/main" id="{1DCD4261-EDF7-4033-8760-0D6837EE62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>
            <a:extLst>
              <a:ext uri="{FF2B5EF4-FFF2-40B4-BE49-F238E27FC236}">
                <a16:creationId xmlns:a16="http://schemas.microsoft.com/office/drawing/2014/main" id="{4755B1A0-A76B-4757-865B-E0334D893CE9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>
            <a:extLst>
              <a:ext uri="{FF2B5EF4-FFF2-40B4-BE49-F238E27FC236}">
                <a16:creationId xmlns:a16="http://schemas.microsoft.com/office/drawing/2014/main" id="{9A5DC226-6080-47CE-B45A-B5879A90E6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>
            <a:extLst>
              <a:ext uri="{FF2B5EF4-FFF2-40B4-BE49-F238E27FC236}">
                <a16:creationId xmlns:a16="http://schemas.microsoft.com/office/drawing/2014/main" id="{687009DB-A5E9-4F59-B35C-2B5DF80D1E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>
            <a:extLst>
              <a:ext uri="{FF2B5EF4-FFF2-40B4-BE49-F238E27FC236}">
                <a16:creationId xmlns:a16="http://schemas.microsoft.com/office/drawing/2014/main" id="{74D47B20-0BE5-4B3C-888D-A49BCFAEDFC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>
            <a:extLst>
              <a:ext uri="{FF2B5EF4-FFF2-40B4-BE49-F238E27FC236}">
                <a16:creationId xmlns:a16="http://schemas.microsoft.com/office/drawing/2014/main" id="{4EB9CCCD-AF23-4F81-82F5-64603684FEA3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>
            <a:extLst>
              <a:ext uri="{FF2B5EF4-FFF2-40B4-BE49-F238E27FC236}">
                <a16:creationId xmlns:a16="http://schemas.microsoft.com/office/drawing/2014/main" id="{38478025-8CB4-48E7-AB07-4E9E81C79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2956" name="Group 347">
            <a:extLst>
              <a:ext uri="{FF2B5EF4-FFF2-40B4-BE49-F238E27FC236}">
                <a16:creationId xmlns:a16="http://schemas.microsoft.com/office/drawing/2014/main" id="{88BC6CB7-1480-4F06-A440-43CB0E45A07F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3B8442AE-7D6A-4860-91BD-FE497C62D1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A8E1F24C-BFBB-4DC6-A1A6-D156B6AE5A62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5A04C9FF-8080-4EEB-9C44-55537583D5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0DEBC08A-C050-4983-B895-19918AD76B27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44AE268A-5E02-4772-B5D4-83B28C65E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EAF7289E-1337-4C7B-B727-7EDB03A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46C540B6-B0DB-45FA-B91D-84FFA1614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D1452D5B-D39B-4AE0-A37F-7E985B045D85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1991A493-DE4E-442A-843B-1CF3F97BF0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>
            <a:extLst>
              <a:ext uri="{FF2B5EF4-FFF2-40B4-BE49-F238E27FC236}">
                <a16:creationId xmlns:a16="http://schemas.microsoft.com/office/drawing/2014/main" id="{D8E17C75-3EE0-4545-85EB-594DF1E95D1D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D0A384C3-B67F-4BE1-8DF4-0C83F0C106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18E1A12A-7296-492B-B42B-447144A08731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830A92D3-E536-42FE-9EC7-FFCC821E6E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EE828E35-B769-41DF-A51A-B6F0C067266D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7676E831-5B70-4A46-A862-78BC94A9F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2DF58D1A-8B88-4234-BF66-5B10E72F7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90847AD7-B146-40BA-A35A-05FD6F079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173E7459-2F0F-4E52-8C9E-8AB6E9928826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6151DBAF-EA57-4FAF-8A11-4CAA85C390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>
            <a:extLst>
              <a:ext uri="{FF2B5EF4-FFF2-40B4-BE49-F238E27FC236}">
                <a16:creationId xmlns:a16="http://schemas.microsoft.com/office/drawing/2014/main" id="{2AFAA7E1-7139-4E30-9980-D379224CD40B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23163652-CD39-4385-B8CC-EBFB9B1F9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32C8F68-27C2-49F2-8080-52AC9218652F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89AEFC52-26B2-4B84-A3E6-1574FCBA76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4C81256B-5E8A-4D6F-9973-E3243B1CCAD1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6E4CF1FF-43A2-43A4-8038-CEA4C5EB5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03CB1B3C-0154-45E5-BA37-04352A408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A6BC13D-1861-4724-BBE0-E85C6528F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7F609F0F-F55D-4276-A9DD-BAD43A7A3795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1616478-F34E-486B-A740-C17738B25E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>
            <a:extLst>
              <a:ext uri="{FF2B5EF4-FFF2-40B4-BE49-F238E27FC236}">
                <a16:creationId xmlns:a16="http://schemas.microsoft.com/office/drawing/2014/main" id="{919651F5-36CC-48B1-915B-FF9937020140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7DF1574F-6615-4856-BA25-477ABCFFE1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23FF4F22-C4C6-46E5-A83B-DF3D4C64E427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E5C5CAF5-8621-4E60-8A9F-1BA164882A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D25CDFF0-5C77-4693-AF00-32AC2C05A092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2E03CFA5-867F-495B-A352-89F791677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BBA8C710-5D95-43B0-97C0-45B7EBD47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96BC55DC-28AC-4A9E-8A22-3754D511E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A1AD76F6-EBB4-43DA-9943-30A4401295C0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E872EB0A-C992-40C9-A0BD-0E1B1CFB58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>
            <a:extLst>
              <a:ext uri="{FF2B5EF4-FFF2-40B4-BE49-F238E27FC236}">
                <a16:creationId xmlns:a16="http://schemas.microsoft.com/office/drawing/2014/main" id="{C41D8D32-3844-4A44-8736-25F5971CF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61" name="Straight Connector 10">
            <a:extLst>
              <a:ext uri="{FF2B5EF4-FFF2-40B4-BE49-F238E27FC236}">
                <a16:creationId xmlns:a16="http://schemas.microsoft.com/office/drawing/2014/main" id="{0A7E7741-5E78-4FE8-8362-F95E05FF4EF7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>
            <a:extLst>
              <a:ext uri="{FF2B5EF4-FFF2-40B4-BE49-F238E27FC236}">
                <a16:creationId xmlns:a16="http://schemas.microsoft.com/office/drawing/2014/main" id="{BE94BE47-2A81-48DA-8F82-7F015C2C62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>
            <a:extLst>
              <a:ext uri="{FF2B5EF4-FFF2-40B4-BE49-F238E27FC236}">
                <a16:creationId xmlns:a16="http://schemas.microsoft.com/office/drawing/2014/main" id="{165F9338-0EC9-4665-97A9-2E2BFFD149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>
            <a:extLst>
              <a:ext uri="{FF2B5EF4-FFF2-40B4-BE49-F238E27FC236}">
                <a16:creationId xmlns:a16="http://schemas.microsoft.com/office/drawing/2014/main" id="{20289542-068D-4B98-B4E8-8D69A51EC9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>
            <a:extLst>
              <a:ext uri="{FF2B5EF4-FFF2-40B4-BE49-F238E27FC236}">
                <a16:creationId xmlns:a16="http://schemas.microsoft.com/office/drawing/2014/main" id="{16F9A8A0-87A6-4504-B5BE-9FCFF36E4630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>
            <a:extLst>
              <a:ext uri="{FF2B5EF4-FFF2-40B4-BE49-F238E27FC236}">
                <a16:creationId xmlns:a16="http://schemas.microsoft.com/office/drawing/2014/main" id="{CDFF7A21-AD8C-409C-AF0D-DE08E27194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>
            <a:extLst>
              <a:ext uri="{FF2B5EF4-FFF2-40B4-BE49-F238E27FC236}">
                <a16:creationId xmlns:a16="http://schemas.microsoft.com/office/drawing/2014/main" id="{F457BEB8-3389-44C2-A2FC-0E2312CBD0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>
            <a:extLst>
              <a:ext uri="{FF2B5EF4-FFF2-40B4-BE49-F238E27FC236}">
                <a16:creationId xmlns:a16="http://schemas.microsoft.com/office/drawing/2014/main" id="{120E1217-4330-462C-ADF9-21971F5CEA0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>
            <a:extLst>
              <a:ext uri="{FF2B5EF4-FFF2-40B4-BE49-F238E27FC236}">
                <a16:creationId xmlns:a16="http://schemas.microsoft.com/office/drawing/2014/main" id="{FB630B46-D392-4C21-8215-DD51EED724AA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>
            <a:extLst>
              <a:ext uri="{FF2B5EF4-FFF2-40B4-BE49-F238E27FC236}">
                <a16:creationId xmlns:a16="http://schemas.microsoft.com/office/drawing/2014/main" id="{7DFD2404-FE07-4AC1-94FB-1A26CD40C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2971" name="Group 347">
            <a:extLst>
              <a:ext uri="{FF2B5EF4-FFF2-40B4-BE49-F238E27FC236}">
                <a16:creationId xmlns:a16="http://schemas.microsoft.com/office/drawing/2014/main" id="{3E4E462A-70C5-4028-9C6C-B78684B2EE06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DF9D374-0CF6-40B5-B853-C65B3EF2535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AFF749AA-BC41-46EB-AA98-5FF1FF8E0580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FCF6DAC3-E7FE-49BE-862E-7844A21A45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A378180E-1851-417A-B1C0-BAB61D6BCFEC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509554DA-29A1-4366-B7C4-D05E081FA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F32AB787-7F7C-4B9A-9689-27610ADBB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9FC3A080-1E12-4605-A59C-A9F0F01CB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26256A6F-55EE-4FF2-A15B-4CFF3F5B2358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779890C8-F895-4A0C-9EAD-4BA41A81B2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>
            <a:extLst>
              <a:ext uri="{FF2B5EF4-FFF2-40B4-BE49-F238E27FC236}">
                <a16:creationId xmlns:a16="http://schemas.microsoft.com/office/drawing/2014/main" id="{ABB03157-A66C-4EDD-A9EC-E46037A09233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B0F27EB9-4506-44F0-8C29-510F6D9CB9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20AA14FF-A1F2-4D38-B5A7-0322974E6272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800B818-A7A1-41DF-9F3A-EDB75D1BDA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C4380178-7D3C-4B3F-A2F1-E371D4F052A9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6938419C-7747-4F11-9CAA-1FD980E2F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888E6BC0-5799-494E-A327-13B211098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68A416D5-013D-4375-A93B-FA3D39558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E60E84BF-4087-44C5-8585-2EFB020A7391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23853E56-F8DB-4BFD-9852-AD9C46AF58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>
            <a:extLst>
              <a:ext uri="{FF2B5EF4-FFF2-40B4-BE49-F238E27FC236}">
                <a16:creationId xmlns:a16="http://schemas.microsoft.com/office/drawing/2014/main" id="{FA9954F4-4064-459C-B465-DEA9CDE90F57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83AF841-C584-4C06-98D0-9426ECCD3D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FCD29056-7AC7-4AD1-A631-A9F224958AB8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5D63F802-0BD9-4E78-B894-902D5992DD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FC0A9321-89C5-4D98-BB48-D2A2754097D9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C83CF925-67D4-410E-A724-6EA030348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595ABB0B-9487-4361-982C-9DEA5B48A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0641121A-253F-40B7-97CB-FF61E6A4C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1EEDB026-E066-41C8-BFE6-8BEB839FFEA0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9A73A931-AD9F-41E2-92FA-EA511A32E5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>
            <a:extLst>
              <a:ext uri="{FF2B5EF4-FFF2-40B4-BE49-F238E27FC236}">
                <a16:creationId xmlns:a16="http://schemas.microsoft.com/office/drawing/2014/main" id="{37410F8B-2C8F-4B89-B438-0D084F52362B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B9A37934-4099-4882-8AA0-0F9A7CD0DD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09A986BC-3474-4FF3-A843-0D2D5D9F9C9D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2021CDCB-455D-4DB6-8A3A-E3DFADB947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170CA73E-EE54-4267-BA95-6ED6B6D34B36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3C0108B6-530A-4393-894D-6D8455B0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D0D0C117-B146-4239-BF1C-D90E525AC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71BE2AA7-12C5-47E6-9870-4A012F2BD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118DD365-BABA-4D76-8AB5-664B478E57C9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B6235A82-4382-45D5-8743-B50B2B2A8D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>
            <a:extLst>
              <a:ext uri="{FF2B5EF4-FFF2-40B4-BE49-F238E27FC236}">
                <a16:creationId xmlns:a16="http://schemas.microsoft.com/office/drawing/2014/main" id="{EA041C44-F4CD-414B-A98B-9D3D1684E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76" name="Straight Connector 10">
            <a:extLst>
              <a:ext uri="{FF2B5EF4-FFF2-40B4-BE49-F238E27FC236}">
                <a16:creationId xmlns:a16="http://schemas.microsoft.com/office/drawing/2014/main" id="{04EAE42A-973F-4A3A-8BD6-425FBE2F63E8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>
            <a:extLst>
              <a:ext uri="{FF2B5EF4-FFF2-40B4-BE49-F238E27FC236}">
                <a16:creationId xmlns:a16="http://schemas.microsoft.com/office/drawing/2014/main" id="{64F3C981-491B-48E5-AFD9-1B4E86C470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>
            <a:extLst>
              <a:ext uri="{FF2B5EF4-FFF2-40B4-BE49-F238E27FC236}">
                <a16:creationId xmlns:a16="http://schemas.microsoft.com/office/drawing/2014/main" id="{87899BCA-D7BF-44D8-B9A5-C5451D72F1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>
            <a:extLst>
              <a:ext uri="{FF2B5EF4-FFF2-40B4-BE49-F238E27FC236}">
                <a16:creationId xmlns:a16="http://schemas.microsoft.com/office/drawing/2014/main" id="{B845E5F1-8280-4684-9A21-E15B45B0AB2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>
            <a:extLst>
              <a:ext uri="{FF2B5EF4-FFF2-40B4-BE49-F238E27FC236}">
                <a16:creationId xmlns:a16="http://schemas.microsoft.com/office/drawing/2014/main" id="{E2C5EE4A-2EDB-441B-947A-3F86075B0469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>
            <a:extLst>
              <a:ext uri="{FF2B5EF4-FFF2-40B4-BE49-F238E27FC236}">
                <a16:creationId xmlns:a16="http://schemas.microsoft.com/office/drawing/2014/main" id="{8E0A6277-8F50-4CEB-8D53-BBF43DE1551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>
            <a:extLst>
              <a:ext uri="{FF2B5EF4-FFF2-40B4-BE49-F238E27FC236}">
                <a16:creationId xmlns:a16="http://schemas.microsoft.com/office/drawing/2014/main" id="{CB1D22B3-0DC7-460C-B325-FF2ED27E2FA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>
            <a:extLst>
              <a:ext uri="{FF2B5EF4-FFF2-40B4-BE49-F238E27FC236}">
                <a16:creationId xmlns:a16="http://schemas.microsoft.com/office/drawing/2014/main" id="{35D6C4D4-6E6D-4BE4-9B78-AB75429C276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>
            <a:extLst>
              <a:ext uri="{FF2B5EF4-FFF2-40B4-BE49-F238E27FC236}">
                <a16:creationId xmlns:a16="http://schemas.microsoft.com/office/drawing/2014/main" id="{0710BCFF-0A27-4067-8F2B-DDECCBFAA84E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>
            <a:extLst>
              <a:ext uri="{FF2B5EF4-FFF2-40B4-BE49-F238E27FC236}">
                <a16:creationId xmlns:a16="http://schemas.microsoft.com/office/drawing/2014/main" id="{2BDCA165-6EC3-4729-AA98-1EC59918E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2986" name="Group 347">
            <a:extLst>
              <a:ext uri="{FF2B5EF4-FFF2-40B4-BE49-F238E27FC236}">
                <a16:creationId xmlns:a16="http://schemas.microsoft.com/office/drawing/2014/main" id="{3EFC5254-13F6-4DB4-B0B7-D1966ED8E715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7F5235D4-72F3-4B32-9135-28AF4604CC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98996CA9-357B-419B-96AC-7B12C22811A8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AB57BE86-27D4-453F-A6A9-7F07F97A4E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C65F2084-591E-4BB8-BAAB-FAE2733CBFCC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685E37D3-DC56-4D2F-A436-4731FADF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C82D487-A716-46D7-A00D-47D4CA7FA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E1C6BB7A-7694-4EF4-9641-CD63CAC3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0E97BD9-D9C1-4E00-88DD-447E0BBBDA55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B3799A3-E231-44BF-AC14-426261967C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>
            <a:extLst>
              <a:ext uri="{FF2B5EF4-FFF2-40B4-BE49-F238E27FC236}">
                <a16:creationId xmlns:a16="http://schemas.microsoft.com/office/drawing/2014/main" id="{982AC21E-AF6C-4201-BD3B-61A1F6AEAD2E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061389D3-A6D5-4166-911C-6F4D3D2046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17BD039D-A78F-4C27-8BD3-C4A53C817A18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B2BA663-9AD1-48A8-9176-36013DA4C6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FB3A2111-082C-441A-9DA6-0A9B92BD133E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96F50087-588F-49BF-80ED-9779E078D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0C1A50A0-0ABC-4E81-87DB-BC7E1DFA0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E78175CA-B0F1-4848-936F-196CF987E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8B2F2D2F-E1DB-4924-9931-DEE5F70D50AA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6F4FBAD8-E654-4574-973C-DF7610A15F8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>
            <a:extLst>
              <a:ext uri="{FF2B5EF4-FFF2-40B4-BE49-F238E27FC236}">
                <a16:creationId xmlns:a16="http://schemas.microsoft.com/office/drawing/2014/main" id="{6A6730CD-C035-44A4-9883-4F51D9D6161C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3338A9F-7D11-45E5-8670-3E917D5B70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3A4BB1B-83AD-4D6E-AD7E-48D90494AB2C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76DDA2D-5E34-4E85-9AE5-CBE379F2E0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527749F-C6BA-4BDE-AA6C-8794A6681890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B964C0E3-AECE-487D-ACB1-9829BC505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06823FB-4AFB-4E04-A6E0-1B3D307F5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CF542A31-F197-4FAB-A833-276FD8E44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E9DFB02-69D1-4184-A92E-CACFF6276CD1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08D018B6-0394-4B73-8A25-AFAFFE5B87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>
            <a:extLst>
              <a:ext uri="{FF2B5EF4-FFF2-40B4-BE49-F238E27FC236}">
                <a16:creationId xmlns:a16="http://schemas.microsoft.com/office/drawing/2014/main" id="{6E7473E0-2814-4A9A-94E4-4B91C32300E8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C6C92B42-B9B6-4A55-87D8-0261430EE5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06F95AE-6E14-497C-B96A-A632302855F1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D1C1A38-A07E-49F2-B8A5-7FA4E227B8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39006F4-A6CE-4746-95C7-42AB8BF2C64F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8C3B55F7-7EAD-420B-926B-2872873F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3EEC21A0-96F8-472E-BBAE-75052F88C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F56297BE-8802-49CF-92DB-4AD3811E2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9F463768-5B6C-4463-8043-AAA92809FC6B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85DC962-0B78-47F4-AAC9-6A4DCB3873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>
            <a:extLst>
              <a:ext uri="{FF2B5EF4-FFF2-40B4-BE49-F238E27FC236}">
                <a16:creationId xmlns:a16="http://schemas.microsoft.com/office/drawing/2014/main" id="{C19944F0-B576-49A6-AF2F-1A6028863EFF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6F5B8B62-ED98-44DE-9BF7-C3A2BBA507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35DD3BA-5165-48CC-AB26-9B5823B7089B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38030DD2-54A5-46F0-87A3-31DF5689183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6348A762-19D9-4440-9035-409B6077CFCF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36B45124-66EF-4E5A-A589-F3E22D73A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2A19C08F-1BB0-42D0-8D1E-359C0E38F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A72C6CF3-BECD-40FD-90BE-DB3DAFE01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4EB2623-FE07-4DD8-AF8F-4372FBDB02CD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1AC7CB35-CD38-4E1F-826F-3A2FC9AB6D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>
            <a:extLst>
              <a:ext uri="{FF2B5EF4-FFF2-40B4-BE49-F238E27FC236}">
                <a16:creationId xmlns:a16="http://schemas.microsoft.com/office/drawing/2014/main" id="{2E9456AC-2137-409B-809F-BA494AC20E1A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5E3B7041-4DB7-4230-B205-23843B520A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47EB9BD-7953-4ED6-84D0-923D04E697AE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2FE78AC1-7396-400B-BFC1-8E6E401ABB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A0ACA06A-E5D9-4570-8EA9-CCF5500947C0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5E46916F-0556-4B23-A9C7-5E3592893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DA5C71-9C6E-49F6-B54C-7BFEA9CA3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331236FB-8DB7-4267-935C-57EBEBDC6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366D88BE-8519-48D3-A745-F2B3CC5E5C31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C747FC27-36AF-4E42-94FC-BF86EB83CD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92" name="Rectangle 2">
            <a:extLst>
              <a:ext uri="{FF2B5EF4-FFF2-40B4-BE49-F238E27FC236}">
                <a16:creationId xmlns:a16="http://schemas.microsoft.com/office/drawing/2014/main" id="{3A6EFD2C-3FD6-407F-83D8-427881D1C4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/>
              <a:t>Internet structure: network of networks</a:t>
            </a:r>
            <a:endParaRPr lang="en-US" altLang="en-US"/>
          </a:p>
        </p:txBody>
      </p:sp>
      <p:pic>
        <p:nvPicPr>
          <p:cNvPr id="82993" name="Picture 76" descr="underline_base">
            <a:extLst>
              <a:ext uri="{FF2B5EF4-FFF2-40B4-BE49-F238E27FC236}">
                <a16:creationId xmlns:a16="http://schemas.microsoft.com/office/drawing/2014/main" id="{DCB06B50-F3C1-44CA-A853-FD6CA679C87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>
            <a:extLst>
              <a:ext uri="{FF2B5EF4-FFF2-40B4-BE49-F238E27FC236}">
                <a16:creationId xmlns:a16="http://schemas.microsoft.com/office/drawing/2014/main" id="{BC9FDA2A-E2F9-4BA1-8DFD-741E375BD95C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3188" name="Freeform 84">
              <a:extLst>
                <a:ext uri="{FF2B5EF4-FFF2-40B4-BE49-F238E27FC236}">
                  <a16:creationId xmlns:a16="http://schemas.microsoft.com/office/drawing/2014/main" id="{711B09D6-91A5-4A32-94AC-1778FD296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9" name="TextBox 1">
              <a:extLst>
                <a:ext uri="{FF2B5EF4-FFF2-40B4-BE49-F238E27FC236}">
                  <a16:creationId xmlns:a16="http://schemas.microsoft.com/office/drawing/2014/main" id="{1093E2E2-4C34-4E8A-B97F-D3E27ABDC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5" name="Group 131">
            <a:extLst>
              <a:ext uri="{FF2B5EF4-FFF2-40B4-BE49-F238E27FC236}">
                <a16:creationId xmlns:a16="http://schemas.microsoft.com/office/drawing/2014/main" id="{91E49B72-1703-447D-80DD-2C2E1C9B0DF9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3186" name="Freeform 84">
              <a:extLst>
                <a:ext uri="{FF2B5EF4-FFF2-40B4-BE49-F238E27FC236}">
                  <a16:creationId xmlns:a16="http://schemas.microsoft.com/office/drawing/2014/main" id="{806D9666-28C3-431E-814F-1DA1E94D8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7" name="TextBox 133">
              <a:extLst>
                <a:ext uri="{FF2B5EF4-FFF2-40B4-BE49-F238E27FC236}">
                  <a16:creationId xmlns:a16="http://schemas.microsoft.com/office/drawing/2014/main" id="{3DAA8791-F95C-4CE1-9AB9-8A830002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6" name="Group 135">
            <a:extLst>
              <a:ext uri="{FF2B5EF4-FFF2-40B4-BE49-F238E27FC236}">
                <a16:creationId xmlns:a16="http://schemas.microsoft.com/office/drawing/2014/main" id="{F5F0B39B-6023-4003-9A11-B8AA48B0DD56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3184" name="Freeform 84">
              <a:extLst>
                <a:ext uri="{FF2B5EF4-FFF2-40B4-BE49-F238E27FC236}">
                  <a16:creationId xmlns:a16="http://schemas.microsoft.com/office/drawing/2014/main" id="{49600A25-CE81-4895-A21D-A21FA1C3C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5" name="TextBox 137">
              <a:extLst>
                <a:ext uri="{FF2B5EF4-FFF2-40B4-BE49-F238E27FC236}">
                  <a16:creationId xmlns:a16="http://schemas.microsoft.com/office/drawing/2014/main" id="{BFD80416-495B-47B6-8DB1-9723BB316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7" name="Group 138">
            <a:extLst>
              <a:ext uri="{FF2B5EF4-FFF2-40B4-BE49-F238E27FC236}">
                <a16:creationId xmlns:a16="http://schemas.microsoft.com/office/drawing/2014/main" id="{8D161A06-7CE3-475E-9D97-675B39794FD8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3182" name="Freeform 84">
              <a:extLst>
                <a:ext uri="{FF2B5EF4-FFF2-40B4-BE49-F238E27FC236}">
                  <a16:creationId xmlns:a16="http://schemas.microsoft.com/office/drawing/2014/main" id="{76045E8D-D2EE-4DF6-A822-CBBD1A322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3" name="TextBox 140">
              <a:extLst>
                <a:ext uri="{FF2B5EF4-FFF2-40B4-BE49-F238E27FC236}">
                  <a16:creationId xmlns:a16="http://schemas.microsoft.com/office/drawing/2014/main" id="{5B41EBA9-F06D-4E5B-BD75-A0C078F82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8" name="Group 141">
            <a:extLst>
              <a:ext uri="{FF2B5EF4-FFF2-40B4-BE49-F238E27FC236}">
                <a16:creationId xmlns:a16="http://schemas.microsoft.com/office/drawing/2014/main" id="{22CF88AE-8895-42D4-99FD-A7FBDF24F393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3180" name="Freeform 84">
              <a:extLst>
                <a:ext uri="{FF2B5EF4-FFF2-40B4-BE49-F238E27FC236}">
                  <a16:creationId xmlns:a16="http://schemas.microsoft.com/office/drawing/2014/main" id="{FF5A7C2D-12AD-4757-9AE6-FDE09E523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1" name="TextBox 143">
              <a:extLst>
                <a:ext uri="{FF2B5EF4-FFF2-40B4-BE49-F238E27FC236}">
                  <a16:creationId xmlns:a16="http://schemas.microsoft.com/office/drawing/2014/main" id="{C911AE44-5DBB-4F77-8601-E480189D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9" name="Group 144">
            <a:extLst>
              <a:ext uri="{FF2B5EF4-FFF2-40B4-BE49-F238E27FC236}">
                <a16:creationId xmlns:a16="http://schemas.microsoft.com/office/drawing/2014/main" id="{5D19BEFA-72B0-4F4F-B70E-E640FAD21C20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3178" name="Freeform 84">
              <a:extLst>
                <a:ext uri="{FF2B5EF4-FFF2-40B4-BE49-F238E27FC236}">
                  <a16:creationId xmlns:a16="http://schemas.microsoft.com/office/drawing/2014/main" id="{20F7501D-7470-417C-B712-90AC35829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9" name="TextBox 146">
              <a:extLst>
                <a:ext uri="{FF2B5EF4-FFF2-40B4-BE49-F238E27FC236}">
                  <a16:creationId xmlns:a16="http://schemas.microsoft.com/office/drawing/2014/main" id="{036F04F5-4D26-4CC4-B7CA-B8865E8B9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0" name="Group 147">
            <a:extLst>
              <a:ext uri="{FF2B5EF4-FFF2-40B4-BE49-F238E27FC236}">
                <a16:creationId xmlns:a16="http://schemas.microsoft.com/office/drawing/2014/main" id="{ADEC24F7-57CA-4266-B5EE-0F59C8A3D1DA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3176" name="Freeform 84">
              <a:extLst>
                <a:ext uri="{FF2B5EF4-FFF2-40B4-BE49-F238E27FC236}">
                  <a16:creationId xmlns:a16="http://schemas.microsoft.com/office/drawing/2014/main" id="{BC16A5B3-E2BE-462E-B950-468238F97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7" name="TextBox 149">
              <a:extLst>
                <a:ext uri="{FF2B5EF4-FFF2-40B4-BE49-F238E27FC236}">
                  <a16:creationId xmlns:a16="http://schemas.microsoft.com/office/drawing/2014/main" id="{40956F21-C3B1-46B8-AE1A-1FB0A6CAF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1" name="Group 150">
            <a:extLst>
              <a:ext uri="{FF2B5EF4-FFF2-40B4-BE49-F238E27FC236}">
                <a16:creationId xmlns:a16="http://schemas.microsoft.com/office/drawing/2014/main" id="{FF438762-4BE0-4449-BEC2-9C3C930B2812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3174" name="Freeform 84">
              <a:extLst>
                <a:ext uri="{FF2B5EF4-FFF2-40B4-BE49-F238E27FC236}">
                  <a16:creationId xmlns:a16="http://schemas.microsoft.com/office/drawing/2014/main" id="{5E60AE77-75AC-480D-B7ED-0B666D2C1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5" name="TextBox 152">
              <a:extLst>
                <a:ext uri="{FF2B5EF4-FFF2-40B4-BE49-F238E27FC236}">
                  <a16:creationId xmlns:a16="http://schemas.microsoft.com/office/drawing/2014/main" id="{AE72D8CC-7DDE-4786-BCA9-F268DEB14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2" name="Group 153">
            <a:extLst>
              <a:ext uri="{FF2B5EF4-FFF2-40B4-BE49-F238E27FC236}">
                <a16:creationId xmlns:a16="http://schemas.microsoft.com/office/drawing/2014/main" id="{172BBA0D-974B-46DB-86F9-A3C2805BCB86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3172" name="Freeform 84">
              <a:extLst>
                <a:ext uri="{FF2B5EF4-FFF2-40B4-BE49-F238E27FC236}">
                  <a16:creationId xmlns:a16="http://schemas.microsoft.com/office/drawing/2014/main" id="{E95F4D81-D4D6-4E85-8478-391459875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3" name="TextBox 155">
              <a:extLst>
                <a:ext uri="{FF2B5EF4-FFF2-40B4-BE49-F238E27FC236}">
                  <a16:creationId xmlns:a16="http://schemas.microsoft.com/office/drawing/2014/main" id="{491E214E-7096-4435-95D1-AC1C9D7CB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3" name="Group 156">
            <a:extLst>
              <a:ext uri="{FF2B5EF4-FFF2-40B4-BE49-F238E27FC236}">
                <a16:creationId xmlns:a16="http://schemas.microsoft.com/office/drawing/2014/main" id="{DA71D098-31FA-40D9-BC45-47F8153A2A7E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3170" name="Freeform 84">
              <a:extLst>
                <a:ext uri="{FF2B5EF4-FFF2-40B4-BE49-F238E27FC236}">
                  <a16:creationId xmlns:a16="http://schemas.microsoft.com/office/drawing/2014/main" id="{CD08ED22-F2B4-438E-9BF9-172198385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1" name="TextBox 158">
              <a:extLst>
                <a:ext uri="{FF2B5EF4-FFF2-40B4-BE49-F238E27FC236}">
                  <a16:creationId xmlns:a16="http://schemas.microsoft.com/office/drawing/2014/main" id="{452DB41B-6755-4884-B29C-EB2E2F622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4" name="Group 160">
            <a:extLst>
              <a:ext uri="{FF2B5EF4-FFF2-40B4-BE49-F238E27FC236}">
                <a16:creationId xmlns:a16="http://schemas.microsoft.com/office/drawing/2014/main" id="{361C47D5-49E3-410C-8E0E-C44241F6C47E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3168" name="Freeform 84">
              <a:extLst>
                <a:ext uri="{FF2B5EF4-FFF2-40B4-BE49-F238E27FC236}">
                  <a16:creationId xmlns:a16="http://schemas.microsoft.com/office/drawing/2014/main" id="{04B44718-C1FB-4161-8798-D8DA0704D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9" name="TextBox 162">
              <a:extLst>
                <a:ext uri="{FF2B5EF4-FFF2-40B4-BE49-F238E27FC236}">
                  <a16:creationId xmlns:a16="http://schemas.microsoft.com/office/drawing/2014/main" id="{825C97A9-77BF-4807-9FD6-8B2AFAB99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5" name="Group 163">
            <a:extLst>
              <a:ext uri="{FF2B5EF4-FFF2-40B4-BE49-F238E27FC236}">
                <a16:creationId xmlns:a16="http://schemas.microsoft.com/office/drawing/2014/main" id="{E560AFBA-D9E4-4B0A-BA5B-B8062AB07990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3166" name="Freeform 84">
              <a:extLst>
                <a:ext uri="{FF2B5EF4-FFF2-40B4-BE49-F238E27FC236}">
                  <a16:creationId xmlns:a16="http://schemas.microsoft.com/office/drawing/2014/main" id="{7C126FC7-593C-49AF-B3D1-27FB74E19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7" name="TextBox 165">
              <a:extLst>
                <a:ext uri="{FF2B5EF4-FFF2-40B4-BE49-F238E27FC236}">
                  <a16:creationId xmlns:a16="http://schemas.microsoft.com/office/drawing/2014/main" id="{C569675E-7595-4968-B093-F2C50709B6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6" name="Group 169">
            <a:extLst>
              <a:ext uri="{FF2B5EF4-FFF2-40B4-BE49-F238E27FC236}">
                <a16:creationId xmlns:a16="http://schemas.microsoft.com/office/drawing/2014/main" id="{C6E8D6D1-C20C-433F-81FC-3397BAC9D888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3164" name="Freeform 84">
              <a:extLst>
                <a:ext uri="{FF2B5EF4-FFF2-40B4-BE49-F238E27FC236}">
                  <a16:creationId xmlns:a16="http://schemas.microsoft.com/office/drawing/2014/main" id="{4AC95826-DF7E-4F68-B4BC-1D75828F8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5" name="TextBox 171">
              <a:extLst>
                <a:ext uri="{FF2B5EF4-FFF2-40B4-BE49-F238E27FC236}">
                  <a16:creationId xmlns:a16="http://schemas.microsoft.com/office/drawing/2014/main" id="{A900E4B6-B6A5-4768-99E7-6781B6513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7" name="Group 172">
            <a:extLst>
              <a:ext uri="{FF2B5EF4-FFF2-40B4-BE49-F238E27FC236}">
                <a16:creationId xmlns:a16="http://schemas.microsoft.com/office/drawing/2014/main" id="{7D03F9BA-5954-4D72-99CA-9A443EEBE743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3162" name="Freeform 84">
              <a:extLst>
                <a:ext uri="{FF2B5EF4-FFF2-40B4-BE49-F238E27FC236}">
                  <a16:creationId xmlns:a16="http://schemas.microsoft.com/office/drawing/2014/main" id="{6EE2EC40-22E1-48A6-AAB7-7E2B5CC4C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3" name="TextBox 174">
              <a:extLst>
                <a:ext uri="{FF2B5EF4-FFF2-40B4-BE49-F238E27FC236}">
                  <a16:creationId xmlns:a16="http://schemas.microsoft.com/office/drawing/2014/main" id="{E1294A49-1183-4B9F-9BE1-DB7F63FE2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8" name="Group 175">
            <a:extLst>
              <a:ext uri="{FF2B5EF4-FFF2-40B4-BE49-F238E27FC236}">
                <a16:creationId xmlns:a16="http://schemas.microsoft.com/office/drawing/2014/main" id="{6F474D67-57B2-4573-BDCB-2C58FC937169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3160" name="Freeform 84">
              <a:extLst>
                <a:ext uri="{FF2B5EF4-FFF2-40B4-BE49-F238E27FC236}">
                  <a16:creationId xmlns:a16="http://schemas.microsoft.com/office/drawing/2014/main" id="{F31B389E-E64E-41B4-8D41-8194CB5C8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1" name="TextBox 177">
              <a:extLst>
                <a:ext uri="{FF2B5EF4-FFF2-40B4-BE49-F238E27FC236}">
                  <a16:creationId xmlns:a16="http://schemas.microsoft.com/office/drawing/2014/main" id="{3478AEE8-7215-4359-8835-E8AFA3CCE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09" name="TextBox 4">
            <a:extLst>
              <a:ext uri="{FF2B5EF4-FFF2-40B4-BE49-F238E27FC236}">
                <a16:creationId xmlns:a16="http://schemas.microsoft.com/office/drawing/2014/main" id="{B32BC1A1-4450-4262-8535-4036569F2DD4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>
            <a:extLst>
              <a:ext uri="{FF2B5EF4-FFF2-40B4-BE49-F238E27FC236}">
                <a16:creationId xmlns:a16="http://schemas.microsoft.com/office/drawing/2014/main" id="{B6A3798A-22C9-4308-98F7-461C2A7B12DB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1" name="TextBox 180">
            <a:extLst>
              <a:ext uri="{FF2B5EF4-FFF2-40B4-BE49-F238E27FC236}">
                <a16:creationId xmlns:a16="http://schemas.microsoft.com/office/drawing/2014/main" id="{D221D0EF-C96D-4E5B-B632-E4BBC54D3211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2" name="TextBox 181">
            <a:extLst>
              <a:ext uri="{FF2B5EF4-FFF2-40B4-BE49-F238E27FC236}">
                <a16:creationId xmlns:a16="http://schemas.microsoft.com/office/drawing/2014/main" id="{B0995FE4-F02F-4730-BAA0-3BCC5C28DA6A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3" name="TextBox 182">
            <a:extLst>
              <a:ext uri="{FF2B5EF4-FFF2-40B4-BE49-F238E27FC236}">
                <a16:creationId xmlns:a16="http://schemas.microsoft.com/office/drawing/2014/main" id="{4CA181ED-4454-4CD3-9D18-E202A6B88B4F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4" name="TextBox 183">
            <a:extLst>
              <a:ext uri="{FF2B5EF4-FFF2-40B4-BE49-F238E27FC236}">
                <a16:creationId xmlns:a16="http://schemas.microsoft.com/office/drawing/2014/main" id="{342C0A21-DAA9-4481-8272-115931A92642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>
            <a:extLst>
              <a:ext uri="{FF2B5EF4-FFF2-40B4-BE49-F238E27FC236}">
                <a16:creationId xmlns:a16="http://schemas.microsoft.com/office/drawing/2014/main" id="{AB8E98A3-BECE-46F1-9A0D-5E37C43C11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>
            <a:extLst>
              <a:ext uri="{FF2B5EF4-FFF2-40B4-BE49-F238E27FC236}">
                <a16:creationId xmlns:a16="http://schemas.microsoft.com/office/drawing/2014/main" id="{1F129029-FA8A-4031-856A-FBCDDD229155}"/>
              </a:ext>
            </a:extLst>
          </p:cNvPr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>
            <a:extLst>
              <a:ext uri="{FF2B5EF4-FFF2-40B4-BE49-F238E27FC236}">
                <a16:creationId xmlns:a16="http://schemas.microsoft.com/office/drawing/2014/main" id="{373AE7C1-0415-4159-9F30-EB1AF64459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>
            <a:extLst>
              <a:ext uri="{FF2B5EF4-FFF2-40B4-BE49-F238E27FC236}">
                <a16:creationId xmlns:a16="http://schemas.microsoft.com/office/drawing/2014/main" id="{6B2BA610-FFC0-4E92-98C2-5F92F3FB6C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>
            <a:extLst>
              <a:ext uri="{FF2B5EF4-FFF2-40B4-BE49-F238E27FC236}">
                <a16:creationId xmlns:a16="http://schemas.microsoft.com/office/drawing/2014/main" id="{8C0E5CA9-97A7-4593-A104-CF80FC5CDBE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>
            <a:extLst>
              <a:ext uri="{FF2B5EF4-FFF2-40B4-BE49-F238E27FC236}">
                <a16:creationId xmlns:a16="http://schemas.microsoft.com/office/drawing/2014/main" id="{0660135C-0654-4BE7-A409-48EAE74FD2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>
            <a:extLst>
              <a:ext uri="{FF2B5EF4-FFF2-40B4-BE49-F238E27FC236}">
                <a16:creationId xmlns:a16="http://schemas.microsoft.com/office/drawing/2014/main" id="{DA234CAE-AEA4-4439-BDFE-6260FB76737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>
            <a:extLst>
              <a:ext uri="{FF2B5EF4-FFF2-40B4-BE49-F238E27FC236}">
                <a16:creationId xmlns:a16="http://schemas.microsoft.com/office/drawing/2014/main" id="{D4E01096-D12F-429A-9862-B5E5180B97F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>
            <a:extLst>
              <a:ext uri="{FF2B5EF4-FFF2-40B4-BE49-F238E27FC236}">
                <a16:creationId xmlns:a16="http://schemas.microsoft.com/office/drawing/2014/main" id="{5DB33DF2-1575-46DF-82CC-225B1211CF77}"/>
              </a:ext>
            </a:extLst>
          </p:cNvPr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>
            <a:extLst>
              <a:ext uri="{FF2B5EF4-FFF2-40B4-BE49-F238E27FC236}">
                <a16:creationId xmlns:a16="http://schemas.microsoft.com/office/drawing/2014/main" id="{DADCD49C-2FD4-4F98-B892-E9261DA5106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>
            <a:extLst>
              <a:ext uri="{FF2B5EF4-FFF2-40B4-BE49-F238E27FC236}">
                <a16:creationId xmlns:a16="http://schemas.microsoft.com/office/drawing/2014/main" id="{D0BFF7C8-3DC9-4D40-A738-4CB6E5D35CB2}"/>
              </a:ext>
            </a:extLst>
          </p:cNvPr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>
            <a:extLst>
              <a:ext uri="{FF2B5EF4-FFF2-40B4-BE49-F238E27FC236}">
                <a16:creationId xmlns:a16="http://schemas.microsoft.com/office/drawing/2014/main" id="{519F1110-E1E5-4CE0-A205-55513FE1DDE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>
            <a:extLst>
              <a:ext uri="{FF2B5EF4-FFF2-40B4-BE49-F238E27FC236}">
                <a16:creationId xmlns:a16="http://schemas.microsoft.com/office/drawing/2014/main" id="{1D39443E-96C1-4DB5-9541-08993285601C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>
            <a:extLst>
              <a:ext uri="{FF2B5EF4-FFF2-40B4-BE49-F238E27FC236}">
                <a16:creationId xmlns:a16="http://schemas.microsoft.com/office/drawing/2014/main" id="{DA0EAA78-E9D5-41F5-A11B-AA6488BF5E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029" name="Footer Placeholder 2">
            <a:extLst>
              <a:ext uri="{FF2B5EF4-FFF2-40B4-BE49-F238E27FC236}">
                <a16:creationId xmlns:a16="http://schemas.microsoft.com/office/drawing/2014/main" id="{7052647E-0178-49BE-98EE-3701EAFD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3030" name="Slide Number Placeholder 3">
            <a:extLst>
              <a:ext uri="{FF2B5EF4-FFF2-40B4-BE49-F238E27FC236}">
                <a16:creationId xmlns:a16="http://schemas.microsoft.com/office/drawing/2014/main" id="{9384F7BE-39F8-4DEA-B2A7-77E3DB91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2BD38E7-59FE-4CC9-86DF-E940EF737C5E}" type="slidenum">
              <a:rPr lang="en-US" altLang="en-US" sz="1200">
                <a:latin typeface="Tahoma" panose="020B0604030504040204" pitchFamily="34" charset="0"/>
              </a:rPr>
              <a:pPr/>
              <a:t>37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3031" name="Group 347">
            <a:extLst>
              <a:ext uri="{FF2B5EF4-FFF2-40B4-BE49-F238E27FC236}">
                <a16:creationId xmlns:a16="http://schemas.microsoft.com/office/drawing/2014/main" id="{65D24329-D9E6-4CB5-8137-37AFCA1E23FA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9199882-E583-4A40-9334-20312DC698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E8852016-DABE-478C-A4A1-0EDD6983782B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A65A12F-8566-48AD-B636-F095A87158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9BA5F0EC-A622-4080-A839-ECCF284A2FB3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54BE7098-8710-498F-A14A-FC310B0F1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9A8C471A-9FDD-464B-9D78-C9555CADA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9AD3CF87-093F-4BFD-AB5A-7C1AF8462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18973744-5DAD-416F-84BB-45B19D046F5B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2E5A0676-601C-48EC-8024-D929DA4C3E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>
            <a:extLst>
              <a:ext uri="{FF2B5EF4-FFF2-40B4-BE49-F238E27FC236}">
                <a16:creationId xmlns:a16="http://schemas.microsoft.com/office/drawing/2014/main" id="{831866DE-4A06-4080-AF57-DA481C919FD3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7E73192E-F671-4D3A-89CF-2B5893121E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456487B0-80AE-449C-B504-223F135AECEC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D87BEB76-85D7-461A-B098-9935684D9B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5D941482-5130-4A4D-B966-33B6090F4132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7731B0C8-64B3-4D9C-A9F6-AAB9FA3F3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4AB80429-E428-4A07-90AC-9095899AF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78860028-5115-436A-A1FF-D79A095D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06165A07-75AA-47E5-9A60-1BC9D46C5BAE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6CF03C63-5B86-4D6A-86B8-AF3076846F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>
            <a:extLst>
              <a:ext uri="{FF2B5EF4-FFF2-40B4-BE49-F238E27FC236}">
                <a16:creationId xmlns:a16="http://schemas.microsoft.com/office/drawing/2014/main" id="{60ED7E39-53A0-42AF-A5E8-7856A0E27F9E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493BB31-641D-477C-96B2-604FF66D10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9F01034D-077E-46BA-899F-8A3B59CD4868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4C56930A-2505-4932-9E2D-2458055A92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36AAA009-5804-4B91-BE8A-D5B2A5553CCC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E3AAFA45-83F9-4C4E-8CB4-878A46D58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825C1751-E4A8-44EE-AFD2-03590010B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FE8B03D5-42EB-477F-9DEA-7380A4438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BBA7AADA-1BF3-4D23-88AC-FFE0F4A1CD68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0D56526-045C-4B61-8F16-26A3B9EA4D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>
            <a:extLst>
              <a:ext uri="{FF2B5EF4-FFF2-40B4-BE49-F238E27FC236}">
                <a16:creationId xmlns:a16="http://schemas.microsoft.com/office/drawing/2014/main" id="{190C1CE2-905D-4462-AD32-8EFCF068155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>
            <a:extLst>
              <a:ext uri="{FF2B5EF4-FFF2-40B4-BE49-F238E27FC236}">
                <a16:creationId xmlns:a16="http://schemas.microsoft.com/office/drawing/2014/main" id="{DA0058D8-1D87-43D2-BE7F-210F34E7D193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A615165-401D-4BC3-BD51-58B06A6E45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94D02978-F4CA-41CC-B77E-45F9F618EE34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D1E41AAA-5872-4331-B7DA-17AEF88F20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57CF729A-4AC0-4AB9-B9C2-9DFA07685EBA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38B46DE4-0212-4F3A-9756-75B5677EC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8CFB783C-197C-4F9C-92B4-EA12FFE61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11FAC710-9B5C-4FAB-8353-A1F186853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A4532BFA-E00F-41EA-9A74-0A8731720BB9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C12EF99E-F529-4E35-8867-BCCB0337DE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>
            <a:extLst>
              <a:ext uri="{FF2B5EF4-FFF2-40B4-BE49-F238E27FC236}">
                <a16:creationId xmlns:a16="http://schemas.microsoft.com/office/drawing/2014/main" id="{841277D9-0CE0-4896-BDDC-8BF99D952EF6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0B468202-2140-4EBA-97C1-C67B66B8AB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E36F6F9E-CE47-4804-967A-C1132AD89476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EFFC0D4F-10DA-4FBE-86DF-3339083AA0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266413E-07C4-4D66-8BFC-2093E00D1306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FF4C9ECC-DEB2-4305-AB64-590887EDB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1385B5C6-33A3-45DC-979E-FBA8B6A22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6A712629-7546-41BD-9532-E3B90A609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371A07E4-F1D4-4912-AD68-E339E495E154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E1388860-3EE1-4C28-B476-8B95E930D5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>
            <a:extLst>
              <a:ext uri="{FF2B5EF4-FFF2-40B4-BE49-F238E27FC236}">
                <a16:creationId xmlns:a16="http://schemas.microsoft.com/office/drawing/2014/main" id="{F5850227-67F5-4350-8536-468CB64E2729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0D9A7523-BCE2-4462-BA41-9C4BB00667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066A520-FD51-4BDF-BD28-91ABDA0AF31B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7E411E3E-C54F-4A08-98A1-450A50E69C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4B006FC-8478-4635-9983-F5E2C6B939DC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E2E60D61-01AE-4B8A-845E-1C74D734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79654548-73C8-49CE-8AB0-C5C983437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F3F5891F-14B2-4376-8CD5-0055AA1AC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C3F67ED0-EA9C-47D3-8013-61CC1C63CF4F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009F34CD-557D-48D2-9117-EACF3D3673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>
            <a:extLst>
              <a:ext uri="{FF2B5EF4-FFF2-40B4-BE49-F238E27FC236}">
                <a16:creationId xmlns:a16="http://schemas.microsoft.com/office/drawing/2014/main" id="{947C4912-D94B-4E33-8B86-359F88EDB46B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491EE69B-2697-40BA-8EAA-3E5E319A3E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28576155-3001-449F-BADA-58482A376A7F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2FDE5CC5-8AE0-478D-A4B8-821E66548C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4ECAB3D-8F59-4D25-AF12-AE42E0E6A751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33CB9A92-B392-4421-B2AB-B589E5096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A7660C4D-F836-4653-9C65-161AE7E12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6A92FBB4-7093-4C1A-9EFD-3E3415C54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E27F578-3DE3-4813-82CB-272F18694690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5C1DF94E-08DB-49C5-85D8-66E6C7AB24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>
            <a:extLst>
              <a:ext uri="{FF2B5EF4-FFF2-40B4-BE49-F238E27FC236}">
                <a16:creationId xmlns:a16="http://schemas.microsoft.com/office/drawing/2014/main" id="{5FE175F6-631A-4041-9CEB-6109A57E65DF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85672E6A-A9D1-4AC0-98E5-1614B40CE2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FA405DDC-4536-4517-ACE1-6D5D5D7C4C10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FFAA370B-4CB6-4D44-9FDD-7C2C0B8D85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6D83956C-A2FC-4D18-94B3-F23B9E54535A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1BD33798-2BBF-40F8-9145-D23F7AEF2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8E9B7F8B-AED3-4959-A120-5067E0873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9D945934-01D0-4229-BB98-9954C5710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7557FD5C-292F-41C0-B901-A50AC09EB71F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ADF7040-3356-4CE5-8422-D085AA5702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>
            <a:extLst>
              <a:ext uri="{FF2B5EF4-FFF2-40B4-BE49-F238E27FC236}">
                <a16:creationId xmlns:a16="http://schemas.microsoft.com/office/drawing/2014/main" id="{6A432773-F54E-4E3C-B54F-1654A43DACAD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CADB5299-E917-4896-9A64-F08FF280B5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07B70A90-959D-418D-B6AB-1165565BE9DC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8B91825D-1FED-4175-9DC5-A3E2A69BAB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14D03AF9-0DB6-4FE1-95CD-523CE09EBB71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52E70E9F-14AF-47F8-BEEC-06E8382E9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27A88D77-4062-4B6E-A143-4F9263598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69863931-8F7D-48AF-A183-CEC401129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87010C82-D541-4BA6-8A9F-F0FC6691D10C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52031D1-B912-4419-8E1F-B72EA55840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>
            <a:extLst>
              <a:ext uri="{FF2B5EF4-FFF2-40B4-BE49-F238E27FC236}">
                <a16:creationId xmlns:a16="http://schemas.microsoft.com/office/drawing/2014/main" id="{BCBAD04C-5FB9-4F1B-88AA-6430635E3BCB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70821D07-271A-499B-B859-7A24C5A9AD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CCC434A9-FB26-4D94-9A8E-14B48AB54CD5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E77946E3-1B6B-4D13-9CAF-F55C1D835F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047E86D9-3A61-44C6-B4F2-B996244629C2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4B74841A-0AFE-4E17-A7E8-0E22E6114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FB9D2B5A-C2F3-4907-88C2-05AEDB043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652CAFA9-D9D0-4FCD-8B02-9AC80614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BA2C16-A08E-40CC-8317-B7C99DCD05CF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0CF5C645-2E09-4A25-B8BD-D3A373BFE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>
            <a:extLst>
              <a:ext uri="{FF2B5EF4-FFF2-40B4-BE49-F238E27FC236}">
                <a16:creationId xmlns:a16="http://schemas.microsoft.com/office/drawing/2014/main" id="{55DADEBD-91D5-4A1B-A4D4-D7AD09D6FB6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>
            <a:extLst>
              <a:ext uri="{FF2B5EF4-FFF2-40B4-BE49-F238E27FC236}">
                <a16:creationId xmlns:a16="http://schemas.microsoft.com/office/drawing/2014/main" id="{DD372260-AEF9-4342-9001-FE698A335C7B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3068" name="Freeform 84">
              <a:extLst>
                <a:ext uri="{FF2B5EF4-FFF2-40B4-BE49-F238E27FC236}">
                  <a16:creationId xmlns:a16="http://schemas.microsoft.com/office/drawing/2014/main" id="{CCE7DF7D-E8F9-429D-948B-8EE92DAEA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69" name="TextBox 168">
              <a:extLst>
                <a:ext uri="{FF2B5EF4-FFF2-40B4-BE49-F238E27FC236}">
                  <a16:creationId xmlns:a16="http://schemas.microsoft.com/office/drawing/2014/main" id="{F14C65C2-DC5E-4591-BD47-508E1B81C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44" name="Rectangle 3">
            <a:extLst>
              <a:ext uri="{FF2B5EF4-FFF2-40B4-BE49-F238E27FC236}">
                <a16:creationId xmlns:a16="http://schemas.microsoft.com/office/drawing/2014/main" id="{17EDE270-B255-4C30-AA94-A1A26633E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>
            <a:extLst>
              <a:ext uri="{FF2B5EF4-FFF2-40B4-BE49-F238E27FC236}">
                <a16:creationId xmlns:a16="http://schemas.microsoft.com/office/drawing/2014/main" id="{3508146E-E61E-4999-82D0-C6D8585F7DED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83063" name="Group 16">
              <a:extLst>
                <a:ext uri="{FF2B5EF4-FFF2-40B4-BE49-F238E27FC236}">
                  <a16:creationId xmlns:a16="http://schemas.microsoft.com/office/drawing/2014/main" id="{E7B4A4E6-8B5E-46EA-AF52-E891BBAC8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3066" name="Oval 14">
                <a:extLst>
                  <a:ext uri="{FF2B5EF4-FFF2-40B4-BE49-F238E27FC236}">
                    <a16:creationId xmlns:a16="http://schemas.microsoft.com/office/drawing/2014/main" id="{2F56D255-8AC6-4006-AF00-580CBEDF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67" name="TextBox 15">
                <a:extLst>
                  <a:ext uri="{FF2B5EF4-FFF2-40B4-BE49-F238E27FC236}">
                    <a16:creationId xmlns:a16="http://schemas.microsoft.com/office/drawing/2014/main" id="{C7E890E5-AA8B-4A4E-BC3F-D458AA2451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64" name="Straight Connector 18">
              <a:extLst>
                <a:ext uri="{FF2B5EF4-FFF2-40B4-BE49-F238E27FC236}">
                  <a16:creationId xmlns:a16="http://schemas.microsoft.com/office/drawing/2014/main" id="{0297A66D-A842-4BAE-87AA-A6749B1485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>
              <a:extLst>
                <a:ext uri="{FF2B5EF4-FFF2-40B4-BE49-F238E27FC236}">
                  <a16:creationId xmlns:a16="http://schemas.microsoft.com/office/drawing/2014/main" id="{36AF93F2-3FFA-49CE-B466-B1E3FFEBC4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>
            <a:extLst>
              <a:ext uri="{FF2B5EF4-FFF2-40B4-BE49-F238E27FC236}">
                <a16:creationId xmlns:a16="http://schemas.microsoft.com/office/drawing/2014/main" id="{86828F56-8BD7-4144-9CBE-A48B62162F9C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>
              <a:extLst>
                <a:ext uri="{FF2B5EF4-FFF2-40B4-BE49-F238E27FC236}">
                  <a16:creationId xmlns:a16="http://schemas.microsoft.com/office/drawing/2014/main" id="{00795B21-59DD-4FBB-8043-2BC0B7908BEA}"/>
                </a:ext>
              </a:extLst>
            </p:cNvPr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>
              <a:extLst>
                <a:ext uri="{FF2B5EF4-FFF2-40B4-BE49-F238E27FC236}">
                  <a16:creationId xmlns:a16="http://schemas.microsoft.com/office/drawing/2014/main" id="{287716AA-8E83-4F41-BDC9-E2CA8545C56F}"/>
                </a:ext>
              </a:extLst>
            </p:cNvPr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>
              <a:extLst>
                <a:ext uri="{FF2B5EF4-FFF2-40B4-BE49-F238E27FC236}">
                  <a16:creationId xmlns:a16="http://schemas.microsoft.com/office/drawing/2014/main" id="{F930FE7B-9D1C-4AA5-859E-CC7B556C0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>
            <a:extLst>
              <a:ext uri="{FF2B5EF4-FFF2-40B4-BE49-F238E27FC236}">
                <a16:creationId xmlns:a16="http://schemas.microsoft.com/office/drawing/2014/main" id="{6FB7F6B6-D44E-4774-8259-6105C01C79B3}"/>
              </a:ext>
            </a:extLst>
          </p:cNvPr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83058" name="TextBox 39940">
              <a:extLst>
                <a:ext uri="{FF2B5EF4-FFF2-40B4-BE49-F238E27FC236}">
                  <a16:creationId xmlns:a16="http://schemas.microsoft.com/office/drawing/2014/main" id="{40160528-38B8-4AAF-A174-E2C14088A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83059" name="Straight Connector 39943">
              <a:extLst>
                <a:ext uri="{FF2B5EF4-FFF2-40B4-BE49-F238E27FC236}">
                  <a16:creationId xmlns:a16="http://schemas.microsoft.com/office/drawing/2014/main" id="{B7D82496-C8F7-4E5B-9B71-4428A3550F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>
            <a:extLst>
              <a:ext uri="{FF2B5EF4-FFF2-40B4-BE49-F238E27FC236}">
                <a16:creationId xmlns:a16="http://schemas.microsoft.com/office/drawing/2014/main" id="{E037F340-24BE-4823-BF41-A243CE920D06}"/>
              </a:ext>
            </a:extLst>
          </p:cNvPr>
          <p:cNvGrpSpPr>
            <a:grpSpLocks/>
          </p:cNvGrpSpPr>
          <p:nvPr/>
        </p:nvGrpSpPr>
        <p:grpSpPr bwMode="auto">
          <a:xfrm>
            <a:off x="5270500" y="1701800"/>
            <a:ext cx="3478213" cy="1169988"/>
            <a:chOff x="5270500" y="1701800"/>
            <a:chExt cx="3477123" cy="1169232"/>
          </a:xfrm>
        </p:grpSpPr>
        <p:sp>
          <p:nvSpPr>
            <p:cNvPr id="83056" name="TextBox 39946">
              <a:extLst>
                <a:ext uri="{FF2B5EF4-FFF2-40B4-BE49-F238E27FC236}">
                  <a16:creationId xmlns:a16="http://schemas.microsoft.com/office/drawing/2014/main" id="{CD16273E-C23E-4C04-B305-F3FEBF138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77123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Internet exchange point </a:t>
              </a:r>
            </a:p>
          </p:txBody>
        </p:sp>
        <p:cxnSp>
          <p:nvCxnSpPr>
            <p:cNvPr id="83057" name="Straight Connector 39948">
              <a:extLst>
                <a:ext uri="{FF2B5EF4-FFF2-40B4-BE49-F238E27FC236}">
                  <a16:creationId xmlns:a16="http://schemas.microsoft.com/office/drawing/2014/main" id="{75B2B37B-DF05-480D-ABA9-9F6F7A8EDF15}"/>
                </a:ext>
              </a:extLst>
            </p:cNvPr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>
            <a:extLst>
              <a:ext uri="{FF2B5EF4-FFF2-40B4-BE49-F238E27FC236}">
                <a16:creationId xmlns:a16="http://schemas.microsoft.com/office/drawing/2014/main" id="{EF4E404F-BA10-4CC4-8124-D94E7CD3F425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>
              <a:extLst>
                <a:ext uri="{FF2B5EF4-FFF2-40B4-BE49-F238E27FC236}">
                  <a16:creationId xmlns:a16="http://schemas.microsoft.com/office/drawing/2014/main" id="{E22E7365-71A8-474D-BDD0-E93BB6C5E7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>
              <a:extLst>
                <a:ext uri="{FF2B5EF4-FFF2-40B4-BE49-F238E27FC236}">
                  <a16:creationId xmlns:a16="http://schemas.microsoft.com/office/drawing/2014/main" id="{259B4DC4-CDF0-4EAF-860C-57543D66C2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83054" name="Oval 521">
                <a:extLst>
                  <a:ext uri="{FF2B5EF4-FFF2-40B4-BE49-F238E27FC236}">
                    <a16:creationId xmlns:a16="http://schemas.microsoft.com/office/drawing/2014/main" id="{6AC047CB-066B-4A81-B6DB-9985AA061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55" name="TextBox 522">
                <a:extLst>
                  <a:ext uri="{FF2B5EF4-FFF2-40B4-BE49-F238E27FC236}">
                    <a16:creationId xmlns:a16="http://schemas.microsoft.com/office/drawing/2014/main" id="{FD7203D5-C3FD-4F37-9A3C-390BD8CDAE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52" name="Straight Connector 519">
              <a:extLst>
                <a:ext uri="{FF2B5EF4-FFF2-40B4-BE49-F238E27FC236}">
                  <a16:creationId xmlns:a16="http://schemas.microsoft.com/office/drawing/2014/main" id="{3C5F49EC-DDE4-4028-934F-767D2A356B5F}"/>
                </a:ext>
              </a:extLst>
            </p:cNvPr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>
              <a:extLst>
                <a:ext uri="{FF2B5EF4-FFF2-40B4-BE49-F238E27FC236}">
                  <a16:creationId xmlns:a16="http://schemas.microsoft.com/office/drawing/2014/main" id="{23104F0E-7620-4F34-9316-8019FA1996A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>
            <a:extLst>
              <a:ext uri="{FF2B5EF4-FFF2-40B4-BE49-F238E27FC236}">
                <a16:creationId xmlns:a16="http://schemas.microsoft.com/office/drawing/2014/main" id="{7DA01397-B1F1-412D-BB8F-52171884A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4994" name="Straight Connector 10">
            <a:extLst>
              <a:ext uri="{FF2B5EF4-FFF2-40B4-BE49-F238E27FC236}">
                <a16:creationId xmlns:a16="http://schemas.microsoft.com/office/drawing/2014/main" id="{162C8C22-1500-4AC5-9E79-810969B309B7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>
            <a:extLst>
              <a:ext uri="{FF2B5EF4-FFF2-40B4-BE49-F238E27FC236}">
                <a16:creationId xmlns:a16="http://schemas.microsoft.com/office/drawing/2014/main" id="{D2479602-D616-4324-AE23-888627721C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>
            <a:extLst>
              <a:ext uri="{FF2B5EF4-FFF2-40B4-BE49-F238E27FC236}">
                <a16:creationId xmlns:a16="http://schemas.microsoft.com/office/drawing/2014/main" id="{E63F840F-362C-42D5-843E-268728B420C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>
            <a:extLst>
              <a:ext uri="{FF2B5EF4-FFF2-40B4-BE49-F238E27FC236}">
                <a16:creationId xmlns:a16="http://schemas.microsoft.com/office/drawing/2014/main" id="{C31FC594-FBC7-44C9-8F27-BFC8C66DF39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>
            <a:extLst>
              <a:ext uri="{FF2B5EF4-FFF2-40B4-BE49-F238E27FC236}">
                <a16:creationId xmlns:a16="http://schemas.microsoft.com/office/drawing/2014/main" id="{24D447AD-A04F-4E46-AE12-9A5BE1BEF6EF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>
            <a:extLst>
              <a:ext uri="{FF2B5EF4-FFF2-40B4-BE49-F238E27FC236}">
                <a16:creationId xmlns:a16="http://schemas.microsoft.com/office/drawing/2014/main" id="{57198F37-F100-4377-BD06-F8B832F78F9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>
            <a:extLst>
              <a:ext uri="{FF2B5EF4-FFF2-40B4-BE49-F238E27FC236}">
                <a16:creationId xmlns:a16="http://schemas.microsoft.com/office/drawing/2014/main" id="{66F90C77-7EB6-4CCC-83FB-DD7215DA01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>
            <a:extLst>
              <a:ext uri="{FF2B5EF4-FFF2-40B4-BE49-F238E27FC236}">
                <a16:creationId xmlns:a16="http://schemas.microsoft.com/office/drawing/2014/main" id="{9E4A8018-0A3B-46F7-9A76-0A994491038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>
            <a:extLst>
              <a:ext uri="{FF2B5EF4-FFF2-40B4-BE49-F238E27FC236}">
                <a16:creationId xmlns:a16="http://schemas.microsoft.com/office/drawing/2014/main" id="{58CB259F-A728-4797-AB81-3EEAC6925887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>
            <a:extLst>
              <a:ext uri="{FF2B5EF4-FFF2-40B4-BE49-F238E27FC236}">
                <a16:creationId xmlns:a16="http://schemas.microsoft.com/office/drawing/2014/main" id="{F2C92C4E-68F6-41D9-ABAC-708273EFA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5004" name="Group 347">
            <a:extLst>
              <a:ext uri="{FF2B5EF4-FFF2-40B4-BE49-F238E27FC236}">
                <a16:creationId xmlns:a16="http://schemas.microsoft.com/office/drawing/2014/main" id="{CD720BE5-D7A1-4291-8333-5C9E89D82A48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BA2B1022-5306-4BC5-B33C-B1BB722828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BDDEE5DC-2DF9-432D-B939-B6AEC26F867E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90E58F65-D202-4058-B6DE-5FA82BDEB2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EE839473-81F2-4BB9-8DEA-1EB64106E16C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99B464-C584-47BF-8DF8-4DCF953F6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3F2593B-4DFF-49AC-82CB-F7C26C5C1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D343999C-FC28-4D46-8D34-4E280A376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3B3D561E-BC87-4E71-B317-0BDBA28581BF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7C1615FD-565A-40DB-BBE6-B7AAD937D1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>
            <a:extLst>
              <a:ext uri="{FF2B5EF4-FFF2-40B4-BE49-F238E27FC236}">
                <a16:creationId xmlns:a16="http://schemas.microsoft.com/office/drawing/2014/main" id="{C58AAC3A-D682-40EC-AF21-CE53C26E7158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E5A3C0BB-6555-455F-AE11-79C06846BB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6F8336AB-601F-496A-9E2F-EF7754EA6EF2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7F0AB465-B457-4EB6-90E1-3B772914FD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94249DA-B15B-4A03-9118-D46896C0182E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8C6239C3-75D9-495D-8516-1B9E0F96E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F5954D48-8A21-4CAB-ABFF-FC1E1E655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EBC68685-19CA-469C-A15B-27DA6D01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6DE31B95-2D14-4CB8-9EA8-3309B5B4CE31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579D2D07-61C9-4C97-8CEA-9FEFF68156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>
            <a:extLst>
              <a:ext uri="{FF2B5EF4-FFF2-40B4-BE49-F238E27FC236}">
                <a16:creationId xmlns:a16="http://schemas.microsoft.com/office/drawing/2014/main" id="{5E518B4B-70ED-498B-A830-C439D43DF329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5638D1CD-E174-4367-B1E7-1053A9E79C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1588F893-047B-4AC4-87D0-49935E0C5C5B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227870E8-2053-42BC-92C6-E2A1FAE5E4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62671D8E-9283-47EB-9721-477AEB8343A0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07AC6C35-AAF7-4EBA-B5D9-24B84BD4E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FA8E8895-DD07-44F2-8BBF-5C0057327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B9C51D04-CAEC-4D0D-94FA-8B4735E78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AD6F45A-6D2B-4A63-9FE4-414C912282E2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14272EB7-2923-4B38-93D7-D581A914A3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>
            <a:extLst>
              <a:ext uri="{FF2B5EF4-FFF2-40B4-BE49-F238E27FC236}">
                <a16:creationId xmlns:a16="http://schemas.microsoft.com/office/drawing/2014/main" id="{79EFB69D-86DA-4123-A766-BC94A85672C4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58A04C48-02A7-47E8-8459-5887051D96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087853EE-828B-4FE7-9744-52E573601738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52DABA40-BB2C-481F-87DA-2ED56E6DC8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D35EBBB3-9A3A-48AF-9FC5-4841CA956CC0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C44308C-EB98-41D9-A048-1324FEF82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8CB1C024-349A-4CA1-BB46-2F8C2B187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6B80D48-B445-4D23-9BF8-20279280C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00C5CB5E-A8B7-419D-929F-32F5499FB63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33F1360C-DE7F-4D50-8C60-C73FEFF36C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>
            <a:extLst>
              <a:ext uri="{FF2B5EF4-FFF2-40B4-BE49-F238E27FC236}">
                <a16:creationId xmlns:a16="http://schemas.microsoft.com/office/drawing/2014/main" id="{C6549359-62A3-4077-AF2B-5CB70BA1C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09" name="Straight Connector 10">
            <a:extLst>
              <a:ext uri="{FF2B5EF4-FFF2-40B4-BE49-F238E27FC236}">
                <a16:creationId xmlns:a16="http://schemas.microsoft.com/office/drawing/2014/main" id="{A420BAB0-86D3-4093-BA46-EFF9F7B98096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>
            <a:extLst>
              <a:ext uri="{FF2B5EF4-FFF2-40B4-BE49-F238E27FC236}">
                <a16:creationId xmlns:a16="http://schemas.microsoft.com/office/drawing/2014/main" id="{5BC4C913-F3DD-446C-B681-0B882BC31B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>
            <a:extLst>
              <a:ext uri="{FF2B5EF4-FFF2-40B4-BE49-F238E27FC236}">
                <a16:creationId xmlns:a16="http://schemas.microsoft.com/office/drawing/2014/main" id="{39F29021-3712-424B-AD75-397D8776B7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>
            <a:extLst>
              <a:ext uri="{FF2B5EF4-FFF2-40B4-BE49-F238E27FC236}">
                <a16:creationId xmlns:a16="http://schemas.microsoft.com/office/drawing/2014/main" id="{408F49BF-5AAF-4916-B968-BEA4F2EF61C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>
            <a:extLst>
              <a:ext uri="{FF2B5EF4-FFF2-40B4-BE49-F238E27FC236}">
                <a16:creationId xmlns:a16="http://schemas.microsoft.com/office/drawing/2014/main" id="{91238A58-5501-4EE1-8837-3DC503CA7C6B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>
            <a:extLst>
              <a:ext uri="{FF2B5EF4-FFF2-40B4-BE49-F238E27FC236}">
                <a16:creationId xmlns:a16="http://schemas.microsoft.com/office/drawing/2014/main" id="{959FEB67-3231-4C43-AEAB-F87D0EF809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>
            <a:extLst>
              <a:ext uri="{FF2B5EF4-FFF2-40B4-BE49-F238E27FC236}">
                <a16:creationId xmlns:a16="http://schemas.microsoft.com/office/drawing/2014/main" id="{3DDD7E06-53C7-4062-A3E4-773CC375AEC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>
            <a:extLst>
              <a:ext uri="{FF2B5EF4-FFF2-40B4-BE49-F238E27FC236}">
                <a16:creationId xmlns:a16="http://schemas.microsoft.com/office/drawing/2014/main" id="{514CE221-19DC-4B73-8018-09B6671978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>
            <a:extLst>
              <a:ext uri="{FF2B5EF4-FFF2-40B4-BE49-F238E27FC236}">
                <a16:creationId xmlns:a16="http://schemas.microsoft.com/office/drawing/2014/main" id="{CC7BB961-5D1A-46BD-B45E-02AE4DA4EA32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>
            <a:extLst>
              <a:ext uri="{FF2B5EF4-FFF2-40B4-BE49-F238E27FC236}">
                <a16:creationId xmlns:a16="http://schemas.microsoft.com/office/drawing/2014/main" id="{771DB657-3AFF-4380-B554-0F61D4287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5019" name="Group 347">
            <a:extLst>
              <a:ext uri="{FF2B5EF4-FFF2-40B4-BE49-F238E27FC236}">
                <a16:creationId xmlns:a16="http://schemas.microsoft.com/office/drawing/2014/main" id="{E94F5A96-5D60-4EFF-B6D8-B1F1B58F104E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E7435CA-A593-45C2-87E6-320E220167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8F396C71-24C0-451B-854A-4DAE449F827B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FC069B16-1E95-41AE-9A03-98AA5266C9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82551B9D-5578-44C8-91AF-246AC8E6B58A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D2C8B4D8-6237-4960-9BBE-2D148D775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96A842D-E086-44D2-A8AD-077E2E954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2FF0487F-3379-4393-A93D-3B214B08D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7ADD4E5B-93E3-453E-A137-8B522CE535A2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792B6361-979C-4AB7-9816-1D217D4585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>
            <a:extLst>
              <a:ext uri="{FF2B5EF4-FFF2-40B4-BE49-F238E27FC236}">
                <a16:creationId xmlns:a16="http://schemas.microsoft.com/office/drawing/2014/main" id="{753D50A5-557C-4C83-8C24-2EC062C0FCB8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B8D72AD1-9CDF-4DDF-B6A8-E263187D3B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F6A25ADB-4BAC-4E0B-92CA-FDA42C37DB11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70BF707-2506-4932-AF2E-C56E094F50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7A0AB222-7805-4D70-894B-63908752EC39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BF3F3927-AE74-4B40-823A-A1BBD8822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656F1A94-8481-423D-A85E-A6C6934EA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F5A3B758-6CE8-47ED-B23D-6F343D212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52BB7EBA-FC6E-4B42-B9A7-B0159577B97C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DBF0C04C-86D8-4D33-A609-C6F1620ED9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>
            <a:extLst>
              <a:ext uri="{FF2B5EF4-FFF2-40B4-BE49-F238E27FC236}">
                <a16:creationId xmlns:a16="http://schemas.microsoft.com/office/drawing/2014/main" id="{1FAF79CF-83CC-4D37-992B-1F736723734C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1CE842ED-242E-4E54-85AB-69910C1772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1FE3F511-D2E7-4FFD-8AD4-C6C03390220D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84BC8DD-648A-4246-B88C-8C2B34BC9D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E1499423-E42E-4C30-B54A-9E321A004E22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7F6BEE1D-908B-4862-A862-A37B2770D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612982EB-F932-44A9-A849-1F7AD01F0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52A71279-53F1-4B2A-A197-31F36916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7DCFCE0A-757D-4BAC-82C8-E159C8216DA6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60B4665C-6717-41CC-90FA-463E0A5495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>
            <a:extLst>
              <a:ext uri="{FF2B5EF4-FFF2-40B4-BE49-F238E27FC236}">
                <a16:creationId xmlns:a16="http://schemas.microsoft.com/office/drawing/2014/main" id="{AF8DE977-6CB3-4D23-A60B-F44984BBD07A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655920E9-3348-4D44-8664-97A5929803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FA3A109F-F722-4339-BD80-241623E0F277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271B215-E573-400B-B17D-B6020CA4D4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85DAC112-5E7C-479C-A0B1-BAA954066C5B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21E7FAA6-1EBB-4F89-9ED0-A5146B444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1528DDD2-3EB2-4482-A76A-60120D048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E93D916B-DD37-41D8-B682-8CC43B60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871AF80E-EB72-4EF7-A3C7-8205C47B34CD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B137B523-6D36-48DB-AE4D-CB0FD03FBB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>
            <a:extLst>
              <a:ext uri="{FF2B5EF4-FFF2-40B4-BE49-F238E27FC236}">
                <a16:creationId xmlns:a16="http://schemas.microsoft.com/office/drawing/2014/main" id="{7893D651-EE18-49E0-84E8-6269BE98F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24" name="Straight Connector 10">
            <a:extLst>
              <a:ext uri="{FF2B5EF4-FFF2-40B4-BE49-F238E27FC236}">
                <a16:creationId xmlns:a16="http://schemas.microsoft.com/office/drawing/2014/main" id="{BF2AB843-DB15-4FF2-8435-490AF4A30193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>
            <a:extLst>
              <a:ext uri="{FF2B5EF4-FFF2-40B4-BE49-F238E27FC236}">
                <a16:creationId xmlns:a16="http://schemas.microsoft.com/office/drawing/2014/main" id="{2D530A4B-78EF-4FDA-8366-175EC0945B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>
            <a:extLst>
              <a:ext uri="{FF2B5EF4-FFF2-40B4-BE49-F238E27FC236}">
                <a16:creationId xmlns:a16="http://schemas.microsoft.com/office/drawing/2014/main" id="{F63F09DB-0FC7-49F4-A878-A8EB553632A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>
            <a:extLst>
              <a:ext uri="{FF2B5EF4-FFF2-40B4-BE49-F238E27FC236}">
                <a16:creationId xmlns:a16="http://schemas.microsoft.com/office/drawing/2014/main" id="{A6F65E3B-E2D5-43D9-BE2E-4BD54F2FE8F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>
            <a:extLst>
              <a:ext uri="{FF2B5EF4-FFF2-40B4-BE49-F238E27FC236}">
                <a16:creationId xmlns:a16="http://schemas.microsoft.com/office/drawing/2014/main" id="{C41DF055-1A46-48A2-9A6A-4EB674C8202F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>
            <a:extLst>
              <a:ext uri="{FF2B5EF4-FFF2-40B4-BE49-F238E27FC236}">
                <a16:creationId xmlns:a16="http://schemas.microsoft.com/office/drawing/2014/main" id="{5F2A76CA-6971-4598-B63F-612D4E0A1F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>
            <a:extLst>
              <a:ext uri="{FF2B5EF4-FFF2-40B4-BE49-F238E27FC236}">
                <a16:creationId xmlns:a16="http://schemas.microsoft.com/office/drawing/2014/main" id="{1B564415-4BDA-4EF1-9117-D1932AADFE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>
            <a:extLst>
              <a:ext uri="{FF2B5EF4-FFF2-40B4-BE49-F238E27FC236}">
                <a16:creationId xmlns:a16="http://schemas.microsoft.com/office/drawing/2014/main" id="{98ED187F-635B-4329-85F1-EB3096DDF4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>
            <a:extLst>
              <a:ext uri="{FF2B5EF4-FFF2-40B4-BE49-F238E27FC236}">
                <a16:creationId xmlns:a16="http://schemas.microsoft.com/office/drawing/2014/main" id="{FD14382A-6676-4B39-8EAE-03FB448AD1C4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>
            <a:extLst>
              <a:ext uri="{FF2B5EF4-FFF2-40B4-BE49-F238E27FC236}">
                <a16:creationId xmlns:a16="http://schemas.microsoft.com/office/drawing/2014/main" id="{90D0AA4C-18C6-4038-8569-5A5E8F8E4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5034" name="Group 347">
            <a:extLst>
              <a:ext uri="{FF2B5EF4-FFF2-40B4-BE49-F238E27FC236}">
                <a16:creationId xmlns:a16="http://schemas.microsoft.com/office/drawing/2014/main" id="{9E95BF8B-FE2C-478C-AB23-43FAC9D75CBD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FC1A6A14-B580-49F3-9218-895F4CC0D4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F1D6019-D2A5-4AF9-9139-9061AD9A4245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4979F71B-3CEA-4FB9-847A-0E51DA6C6F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14EFC208-E14E-4C9B-8788-BE292529721C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9FEC6A53-59CD-4CD0-BFA2-403F23B3B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A98AD57-52CE-440E-A66B-6379A7C14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B7BAE7FE-DFD5-49F4-BA49-771A2EEEC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4DE6553D-406C-48CF-9D57-0AA35CC81D0D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6898C07-D02B-47B1-9E54-5A94C75427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>
            <a:extLst>
              <a:ext uri="{FF2B5EF4-FFF2-40B4-BE49-F238E27FC236}">
                <a16:creationId xmlns:a16="http://schemas.microsoft.com/office/drawing/2014/main" id="{A8273236-02CC-44A5-84E3-F12FD77FCEF4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B6B21ED3-764A-4189-88BB-5CC6B7FD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52AC5761-818A-4D7B-9B52-A066784C98DF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ACAB0D12-5D1F-4A9F-AFA2-D97F60969A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00658FB-DDB2-41A6-8B67-0F01F3BDAC17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F7C3130A-703A-493A-8BCC-3513369A5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DA229171-E7F8-4D73-9EC7-323CAE77B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69560A52-5A50-45AF-BE35-3572A992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8149D445-6E1E-411D-B853-07EBC1F0C8E8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83A2ACA-0791-4644-BB21-22F0D39BF1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>
            <a:extLst>
              <a:ext uri="{FF2B5EF4-FFF2-40B4-BE49-F238E27FC236}">
                <a16:creationId xmlns:a16="http://schemas.microsoft.com/office/drawing/2014/main" id="{11B21BB4-C8B9-411D-8B70-ECB28A1FE4CC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7DFC4050-A0D9-435A-AB83-1DBBEE0B69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6EBB1B20-05D4-472E-9C76-3EDF56425D58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54B7CAB-D6C5-4453-A4E1-B732B8B1BF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9FAE9FF5-1E48-481C-884B-1B15C77AB566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3068FDD3-2400-49E1-BDB9-79141CE55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6A6DC74E-2813-4179-8671-5EF7AF073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669E62BF-DA2A-42EB-91A7-438056FCD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BD6CA59D-3DB5-4701-8535-464B6FC0F5A5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AAEBB64F-A8AB-419E-A8F8-340FE85DCD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>
            <a:extLst>
              <a:ext uri="{FF2B5EF4-FFF2-40B4-BE49-F238E27FC236}">
                <a16:creationId xmlns:a16="http://schemas.microsoft.com/office/drawing/2014/main" id="{6B92237E-AC8B-4432-B19B-93CB0C386EFF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B7E393C1-4EC1-44F3-8C82-7A5133DA29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54CFABE8-1C6E-49C5-B351-D5547946D62B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9C91ED07-5CE1-4AE0-9E1B-334DC8A5B5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84BAF804-F1F3-4A14-B780-4D1C282570FE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85634C2-B7E7-4C5D-AAD4-C74ACD035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42403A32-E63F-4DE2-9B83-704E485A0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47E3E57B-8A58-4011-9F47-B33DF6BBB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3B5F95E-AECF-4521-9DD9-B9A01B97E67B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17056E4-CC7B-4FCB-BCF5-D1E18DFB5F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>
            <a:extLst>
              <a:ext uri="{FF2B5EF4-FFF2-40B4-BE49-F238E27FC236}">
                <a16:creationId xmlns:a16="http://schemas.microsoft.com/office/drawing/2014/main" id="{28EEB841-AEB5-452C-9B3B-838D86324B6E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493B864D-3BA5-47C5-9637-C7889A4215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E298DC4F-FCEF-4BB8-987E-8CB404C4CEEE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159FC33-CF94-4F1C-B4A5-ABDA1E02F2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612AB385-962D-4B1F-902A-262533BC9D65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387A07E2-DCD9-4372-B7C0-5F3BDCB41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8B7C950F-6954-43BD-8923-3D648B709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EA141520-15DB-447A-96EF-AAF43A241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E4B4D8E1-0CA1-41F7-992E-03C468CB7BC0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89BD6595-592A-4142-B0EC-180993D5F00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>
            <a:extLst>
              <a:ext uri="{FF2B5EF4-FFF2-40B4-BE49-F238E27FC236}">
                <a16:creationId xmlns:a16="http://schemas.microsoft.com/office/drawing/2014/main" id="{45450816-502E-4C38-8452-2E6364B8ED33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AD809FBB-7A12-4F17-A3AC-06C787A62D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E8DB306-B328-4687-9945-66A33D40812A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DEFA5DB4-2C2F-4DFF-8D74-F9690084D9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56518EA-8E66-4CEC-83FB-FA972F838811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852CDA45-F745-4AF4-B649-461C37B8B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70A7A668-16DE-4DEC-ADDE-241A18841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122120F4-42EF-4A75-B1FE-B7480B1D1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38CEE9E-9BF5-4C45-A919-2170FD9B6242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C19A9B48-AB06-4DEC-954C-24D074EEE6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40" name="Rectangle 2">
            <a:extLst>
              <a:ext uri="{FF2B5EF4-FFF2-40B4-BE49-F238E27FC236}">
                <a16:creationId xmlns:a16="http://schemas.microsoft.com/office/drawing/2014/main" id="{7A469009-1F43-4F62-9A24-DBA3A144D4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/>
              <a:t>Internet structure: network of networks</a:t>
            </a:r>
            <a:endParaRPr lang="en-US" altLang="en-US"/>
          </a:p>
        </p:txBody>
      </p:sp>
      <p:pic>
        <p:nvPicPr>
          <p:cNvPr id="85041" name="Picture 76" descr="underline_base">
            <a:extLst>
              <a:ext uri="{FF2B5EF4-FFF2-40B4-BE49-F238E27FC236}">
                <a16:creationId xmlns:a16="http://schemas.microsoft.com/office/drawing/2014/main" id="{FDFC702F-7AC7-48BD-A530-ACD30EDD3C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>
            <a:extLst>
              <a:ext uri="{FF2B5EF4-FFF2-40B4-BE49-F238E27FC236}">
                <a16:creationId xmlns:a16="http://schemas.microsoft.com/office/drawing/2014/main" id="{87E5D140-53B5-492F-9220-2E9B9254FFA0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5235" name="Freeform 84">
              <a:extLst>
                <a:ext uri="{FF2B5EF4-FFF2-40B4-BE49-F238E27FC236}">
                  <a16:creationId xmlns:a16="http://schemas.microsoft.com/office/drawing/2014/main" id="{30046B36-1868-4E1B-9DB5-1DA02CA73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6" name="TextBox 1">
              <a:extLst>
                <a:ext uri="{FF2B5EF4-FFF2-40B4-BE49-F238E27FC236}">
                  <a16:creationId xmlns:a16="http://schemas.microsoft.com/office/drawing/2014/main" id="{E3B904C4-F950-40A0-A83A-4DFB7C333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3" name="Group 135">
            <a:extLst>
              <a:ext uri="{FF2B5EF4-FFF2-40B4-BE49-F238E27FC236}">
                <a16:creationId xmlns:a16="http://schemas.microsoft.com/office/drawing/2014/main" id="{8EB42F2F-1BEE-435F-8F84-EAACFA72EAAB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5233" name="Freeform 84">
              <a:extLst>
                <a:ext uri="{FF2B5EF4-FFF2-40B4-BE49-F238E27FC236}">
                  <a16:creationId xmlns:a16="http://schemas.microsoft.com/office/drawing/2014/main" id="{A1240CA7-28F5-428D-B4CA-E7BCF38EB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4" name="TextBox 137">
              <a:extLst>
                <a:ext uri="{FF2B5EF4-FFF2-40B4-BE49-F238E27FC236}">
                  <a16:creationId xmlns:a16="http://schemas.microsoft.com/office/drawing/2014/main" id="{467C62E7-0D22-4DDE-9A80-64FE5AC38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4" name="Group 138">
            <a:extLst>
              <a:ext uri="{FF2B5EF4-FFF2-40B4-BE49-F238E27FC236}">
                <a16:creationId xmlns:a16="http://schemas.microsoft.com/office/drawing/2014/main" id="{8B2F4FB7-7EB9-4093-BB45-342E0ECAE710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5231" name="Freeform 84">
              <a:extLst>
                <a:ext uri="{FF2B5EF4-FFF2-40B4-BE49-F238E27FC236}">
                  <a16:creationId xmlns:a16="http://schemas.microsoft.com/office/drawing/2014/main" id="{06FCEF26-1E7B-4FBF-8F70-863F88756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2" name="TextBox 140">
              <a:extLst>
                <a:ext uri="{FF2B5EF4-FFF2-40B4-BE49-F238E27FC236}">
                  <a16:creationId xmlns:a16="http://schemas.microsoft.com/office/drawing/2014/main" id="{8FB90B89-62CD-4565-AA57-4C54D30B0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5" name="Group 141">
            <a:extLst>
              <a:ext uri="{FF2B5EF4-FFF2-40B4-BE49-F238E27FC236}">
                <a16:creationId xmlns:a16="http://schemas.microsoft.com/office/drawing/2014/main" id="{728BADDF-EE70-4AE1-95AF-371E59B7CDD0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5229" name="Freeform 84">
              <a:extLst>
                <a:ext uri="{FF2B5EF4-FFF2-40B4-BE49-F238E27FC236}">
                  <a16:creationId xmlns:a16="http://schemas.microsoft.com/office/drawing/2014/main" id="{6105DC1A-3D79-42EC-A9C2-59206AE1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0" name="TextBox 143">
              <a:extLst>
                <a:ext uri="{FF2B5EF4-FFF2-40B4-BE49-F238E27FC236}">
                  <a16:creationId xmlns:a16="http://schemas.microsoft.com/office/drawing/2014/main" id="{D0464E9F-F940-46C6-B3B0-1EA6BC922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6" name="Group 147">
            <a:extLst>
              <a:ext uri="{FF2B5EF4-FFF2-40B4-BE49-F238E27FC236}">
                <a16:creationId xmlns:a16="http://schemas.microsoft.com/office/drawing/2014/main" id="{4FB4B8C1-85E5-4084-8B78-AAD84E03E4EC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5227" name="Freeform 84">
              <a:extLst>
                <a:ext uri="{FF2B5EF4-FFF2-40B4-BE49-F238E27FC236}">
                  <a16:creationId xmlns:a16="http://schemas.microsoft.com/office/drawing/2014/main" id="{6AF32986-5674-4CD3-9B60-9737C41B4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8" name="TextBox 149">
              <a:extLst>
                <a:ext uri="{FF2B5EF4-FFF2-40B4-BE49-F238E27FC236}">
                  <a16:creationId xmlns:a16="http://schemas.microsoft.com/office/drawing/2014/main" id="{96144261-B84B-4D5B-957E-B1546D844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7" name="Group 150">
            <a:extLst>
              <a:ext uri="{FF2B5EF4-FFF2-40B4-BE49-F238E27FC236}">
                <a16:creationId xmlns:a16="http://schemas.microsoft.com/office/drawing/2014/main" id="{40FE3051-A722-4AD4-B18A-6ACD5FD340CD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5225" name="Freeform 84">
              <a:extLst>
                <a:ext uri="{FF2B5EF4-FFF2-40B4-BE49-F238E27FC236}">
                  <a16:creationId xmlns:a16="http://schemas.microsoft.com/office/drawing/2014/main" id="{A37F9498-0FD6-4EED-B370-3C02696B9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6" name="TextBox 152">
              <a:extLst>
                <a:ext uri="{FF2B5EF4-FFF2-40B4-BE49-F238E27FC236}">
                  <a16:creationId xmlns:a16="http://schemas.microsoft.com/office/drawing/2014/main" id="{48C780C1-D332-41A4-BDD1-296A3842B3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8" name="Group 156">
            <a:extLst>
              <a:ext uri="{FF2B5EF4-FFF2-40B4-BE49-F238E27FC236}">
                <a16:creationId xmlns:a16="http://schemas.microsoft.com/office/drawing/2014/main" id="{98D198C4-BA74-4B94-9E01-AEA54566A3EC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5223" name="Freeform 84">
              <a:extLst>
                <a:ext uri="{FF2B5EF4-FFF2-40B4-BE49-F238E27FC236}">
                  <a16:creationId xmlns:a16="http://schemas.microsoft.com/office/drawing/2014/main" id="{47AF1B87-DAFD-4A20-A2F5-280422F70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4" name="TextBox 158">
              <a:extLst>
                <a:ext uri="{FF2B5EF4-FFF2-40B4-BE49-F238E27FC236}">
                  <a16:creationId xmlns:a16="http://schemas.microsoft.com/office/drawing/2014/main" id="{B45D0E94-1ADE-49AA-AA75-F89C8001A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9" name="Group 160">
            <a:extLst>
              <a:ext uri="{FF2B5EF4-FFF2-40B4-BE49-F238E27FC236}">
                <a16:creationId xmlns:a16="http://schemas.microsoft.com/office/drawing/2014/main" id="{FF86FFC1-30CA-4FAD-A3D5-61F374E49F9A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5221" name="Freeform 84">
              <a:extLst>
                <a:ext uri="{FF2B5EF4-FFF2-40B4-BE49-F238E27FC236}">
                  <a16:creationId xmlns:a16="http://schemas.microsoft.com/office/drawing/2014/main" id="{9CF2D470-FFC8-4D50-8C88-07DE22364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2" name="TextBox 162">
              <a:extLst>
                <a:ext uri="{FF2B5EF4-FFF2-40B4-BE49-F238E27FC236}">
                  <a16:creationId xmlns:a16="http://schemas.microsoft.com/office/drawing/2014/main" id="{B9292D4A-1163-409A-9E93-68E9430CA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0" name="Group 163">
            <a:extLst>
              <a:ext uri="{FF2B5EF4-FFF2-40B4-BE49-F238E27FC236}">
                <a16:creationId xmlns:a16="http://schemas.microsoft.com/office/drawing/2014/main" id="{BA706586-1A74-4228-BF11-B623D2E60EBE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5219" name="Freeform 84">
              <a:extLst>
                <a:ext uri="{FF2B5EF4-FFF2-40B4-BE49-F238E27FC236}">
                  <a16:creationId xmlns:a16="http://schemas.microsoft.com/office/drawing/2014/main" id="{7C507928-FAD1-4ABD-BD6C-5FD3A06D6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0" name="TextBox 165">
              <a:extLst>
                <a:ext uri="{FF2B5EF4-FFF2-40B4-BE49-F238E27FC236}">
                  <a16:creationId xmlns:a16="http://schemas.microsoft.com/office/drawing/2014/main" id="{EF772F31-8F57-47E2-A93D-BF0126FAA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1" name="Group 169">
            <a:extLst>
              <a:ext uri="{FF2B5EF4-FFF2-40B4-BE49-F238E27FC236}">
                <a16:creationId xmlns:a16="http://schemas.microsoft.com/office/drawing/2014/main" id="{4821EB81-E4F0-495B-BC76-6390E15F836C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5217" name="Freeform 84">
              <a:extLst>
                <a:ext uri="{FF2B5EF4-FFF2-40B4-BE49-F238E27FC236}">
                  <a16:creationId xmlns:a16="http://schemas.microsoft.com/office/drawing/2014/main" id="{164234FD-13F8-4D05-BCF2-2BB428311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8" name="TextBox 171">
              <a:extLst>
                <a:ext uri="{FF2B5EF4-FFF2-40B4-BE49-F238E27FC236}">
                  <a16:creationId xmlns:a16="http://schemas.microsoft.com/office/drawing/2014/main" id="{D96A58BC-ACFE-4775-90F9-BFF60C96C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2" name="Group 172">
            <a:extLst>
              <a:ext uri="{FF2B5EF4-FFF2-40B4-BE49-F238E27FC236}">
                <a16:creationId xmlns:a16="http://schemas.microsoft.com/office/drawing/2014/main" id="{E2DBBFFB-E107-4A75-8282-36DEA18FF357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5215" name="Freeform 84">
              <a:extLst>
                <a:ext uri="{FF2B5EF4-FFF2-40B4-BE49-F238E27FC236}">
                  <a16:creationId xmlns:a16="http://schemas.microsoft.com/office/drawing/2014/main" id="{2F47BD31-0F57-40FA-BD74-A8A44707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6" name="TextBox 174">
              <a:extLst>
                <a:ext uri="{FF2B5EF4-FFF2-40B4-BE49-F238E27FC236}">
                  <a16:creationId xmlns:a16="http://schemas.microsoft.com/office/drawing/2014/main" id="{AC81B61C-F4D4-42F7-B68B-DB1B97667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3" name="Group 175">
            <a:extLst>
              <a:ext uri="{FF2B5EF4-FFF2-40B4-BE49-F238E27FC236}">
                <a16:creationId xmlns:a16="http://schemas.microsoft.com/office/drawing/2014/main" id="{5184871D-2D15-4B03-AE60-4C2BB462314F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5213" name="Freeform 84">
              <a:extLst>
                <a:ext uri="{FF2B5EF4-FFF2-40B4-BE49-F238E27FC236}">
                  <a16:creationId xmlns:a16="http://schemas.microsoft.com/office/drawing/2014/main" id="{D79AE8C5-0E94-495A-A212-70E50A8E7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4" name="TextBox 177">
              <a:extLst>
                <a:ext uri="{FF2B5EF4-FFF2-40B4-BE49-F238E27FC236}">
                  <a16:creationId xmlns:a16="http://schemas.microsoft.com/office/drawing/2014/main" id="{C6B09F61-9480-44A1-97BC-648C86C14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5054" name="TextBox 4">
            <a:extLst>
              <a:ext uri="{FF2B5EF4-FFF2-40B4-BE49-F238E27FC236}">
                <a16:creationId xmlns:a16="http://schemas.microsoft.com/office/drawing/2014/main" id="{9421FFDC-DD94-4026-A3AF-7BC7875ADDBF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5" name="TextBox 179">
            <a:extLst>
              <a:ext uri="{FF2B5EF4-FFF2-40B4-BE49-F238E27FC236}">
                <a16:creationId xmlns:a16="http://schemas.microsoft.com/office/drawing/2014/main" id="{C2CDCD25-126C-4601-B85D-E6865A1F34CB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6" name="TextBox 180">
            <a:extLst>
              <a:ext uri="{FF2B5EF4-FFF2-40B4-BE49-F238E27FC236}">
                <a16:creationId xmlns:a16="http://schemas.microsoft.com/office/drawing/2014/main" id="{E27CBE98-7B58-41DB-97A1-2EF1B034A9DA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7" name="TextBox 181">
            <a:extLst>
              <a:ext uri="{FF2B5EF4-FFF2-40B4-BE49-F238E27FC236}">
                <a16:creationId xmlns:a16="http://schemas.microsoft.com/office/drawing/2014/main" id="{415FF403-773E-4740-97C7-DA9E55F0D512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8" name="TextBox 182">
            <a:extLst>
              <a:ext uri="{FF2B5EF4-FFF2-40B4-BE49-F238E27FC236}">
                <a16:creationId xmlns:a16="http://schemas.microsoft.com/office/drawing/2014/main" id="{97F5D0B0-4FA3-4BBC-9213-3BF8661714C5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9" name="TextBox 183">
            <a:extLst>
              <a:ext uri="{FF2B5EF4-FFF2-40B4-BE49-F238E27FC236}">
                <a16:creationId xmlns:a16="http://schemas.microsoft.com/office/drawing/2014/main" id="{FAD42115-0C34-42F2-A137-798954FEAF16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5060" name="Straight Connector 12">
            <a:extLst>
              <a:ext uri="{FF2B5EF4-FFF2-40B4-BE49-F238E27FC236}">
                <a16:creationId xmlns:a16="http://schemas.microsoft.com/office/drawing/2014/main" id="{6F220750-8B7E-47F9-89E9-4AFAB7C4FA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>
            <a:extLst>
              <a:ext uri="{FF2B5EF4-FFF2-40B4-BE49-F238E27FC236}">
                <a16:creationId xmlns:a16="http://schemas.microsoft.com/office/drawing/2014/main" id="{2C7301F1-AE05-48D9-96A7-FAA14ADC9E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>
            <a:extLst>
              <a:ext uri="{FF2B5EF4-FFF2-40B4-BE49-F238E27FC236}">
                <a16:creationId xmlns:a16="http://schemas.microsoft.com/office/drawing/2014/main" id="{6F701770-F50F-4314-82B6-B49AB950281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>
            <a:extLst>
              <a:ext uri="{FF2B5EF4-FFF2-40B4-BE49-F238E27FC236}">
                <a16:creationId xmlns:a16="http://schemas.microsoft.com/office/drawing/2014/main" id="{FF825D68-DED0-4B61-9FAB-C74E688AB6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>
            <a:extLst>
              <a:ext uri="{FF2B5EF4-FFF2-40B4-BE49-F238E27FC236}">
                <a16:creationId xmlns:a16="http://schemas.microsoft.com/office/drawing/2014/main" id="{AE311C95-EBBB-46C2-9292-D5F951E0FA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>
            <a:extLst>
              <a:ext uri="{FF2B5EF4-FFF2-40B4-BE49-F238E27FC236}">
                <a16:creationId xmlns:a16="http://schemas.microsoft.com/office/drawing/2014/main" id="{A11F7C96-FBF1-4FE5-8457-AFD7AC44637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>
            <a:extLst>
              <a:ext uri="{FF2B5EF4-FFF2-40B4-BE49-F238E27FC236}">
                <a16:creationId xmlns:a16="http://schemas.microsoft.com/office/drawing/2014/main" id="{8532EEB9-2B22-4F44-AF01-0FBDF907FEE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>
            <a:extLst>
              <a:ext uri="{FF2B5EF4-FFF2-40B4-BE49-F238E27FC236}">
                <a16:creationId xmlns:a16="http://schemas.microsoft.com/office/drawing/2014/main" id="{D8BCE4A7-8B6B-4933-9346-F44F75F3FD7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>
            <a:extLst>
              <a:ext uri="{FF2B5EF4-FFF2-40B4-BE49-F238E27FC236}">
                <a16:creationId xmlns:a16="http://schemas.microsoft.com/office/drawing/2014/main" id="{78D1DDA5-A59C-48C2-9448-4FAAB6FC473D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69" name="Footer Placeholder 2">
            <a:extLst>
              <a:ext uri="{FF2B5EF4-FFF2-40B4-BE49-F238E27FC236}">
                <a16:creationId xmlns:a16="http://schemas.microsoft.com/office/drawing/2014/main" id="{59C069A2-F8AD-4EF4-B2C9-EA7A446E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5070" name="Slide Number Placeholder 3">
            <a:extLst>
              <a:ext uri="{FF2B5EF4-FFF2-40B4-BE49-F238E27FC236}">
                <a16:creationId xmlns:a16="http://schemas.microsoft.com/office/drawing/2014/main" id="{3C0887BD-6032-43BD-9BB6-05D883F9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977B9EF-0809-4E27-992D-F9D0F73494A8}" type="slidenum">
              <a:rPr lang="en-US" altLang="en-US" sz="1200">
                <a:latin typeface="Tahoma" panose="020B0604030504040204" pitchFamily="34" charset="0"/>
              </a:rPr>
              <a:pPr/>
              <a:t>38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5071" name="Group 347">
            <a:extLst>
              <a:ext uri="{FF2B5EF4-FFF2-40B4-BE49-F238E27FC236}">
                <a16:creationId xmlns:a16="http://schemas.microsoft.com/office/drawing/2014/main" id="{1EF9D54D-EAA8-4061-8E87-E1116FBFCE59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20AEA74-7175-4EA5-957F-09BE21FA46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5AEAECB8-84FA-4130-8344-AA8EC35B1104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6F6E90C0-6F76-4558-B59D-2F84B17490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54519214-0E1E-489E-9D9A-5FC898FDA963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A3895FA1-6DE3-4DD8-9423-D0F57C519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5420E53D-CA43-48B7-A200-FBD81D036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647C813-CDBD-4BC6-9379-E89A3CED6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FE00FA45-4395-446D-8040-0CDA3A056997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1808A405-17F9-4CAB-BACF-21FBCA4E5F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>
            <a:extLst>
              <a:ext uri="{FF2B5EF4-FFF2-40B4-BE49-F238E27FC236}">
                <a16:creationId xmlns:a16="http://schemas.microsoft.com/office/drawing/2014/main" id="{B7E01B2D-6B90-48BA-901D-EE987022F27A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E67B7C41-C7F1-40FD-B966-827A5DCD66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F4EB6F2-0005-47F6-AB9A-E683DE67E5E2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C24378B-8842-4D6D-ACA9-486E4A06FE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B3424706-56FF-43B4-AB0E-2A18F38EF44D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597198A7-B64F-4454-B020-080064B20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23C4C305-958B-4F7E-A467-63C9A41EB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DA0221AA-B165-4232-BFFB-C65F5BBC7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D27E2102-6F5E-443B-96C8-C84E16B860CB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05F99C1A-B5ED-4368-A581-33F145BA2A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>
            <a:extLst>
              <a:ext uri="{FF2B5EF4-FFF2-40B4-BE49-F238E27FC236}">
                <a16:creationId xmlns:a16="http://schemas.microsoft.com/office/drawing/2014/main" id="{E81A01C7-F281-4A2B-AF67-D1E8ADDB8409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75AD8076-0372-47E9-ACD4-A92ED46996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FC0DB9D5-EDA9-4995-89D9-054090E5A8A9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17F990D8-727C-4651-91C4-20DE7F70FD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6BC782C3-60E2-4094-85C0-C16F550DE24D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2E41B855-718A-44C3-998D-2DB7FFFA5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BA749340-11C3-41A8-A342-2AA1F842A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25274B7E-0EE7-4EF0-9D50-716564087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9F4F8CE5-0AEE-4F43-A021-EDE520CD4AA6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CCE65F0F-662D-48DD-99E0-A12A4E88EA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>
            <a:extLst>
              <a:ext uri="{FF2B5EF4-FFF2-40B4-BE49-F238E27FC236}">
                <a16:creationId xmlns:a16="http://schemas.microsoft.com/office/drawing/2014/main" id="{6F3B72F8-912E-423A-88DD-6E2B99D0AF9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>
            <a:extLst>
              <a:ext uri="{FF2B5EF4-FFF2-40B4-BE49-F238E27FC236}">
                <a16:creationId xmlns:a16="http://schemas.microsoft.com/office/drawing/2014/main" id="{A1404D13-39BD-4BA2-B0E1-1C1D7D08BE96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CB436CFE-6A58-4E2A-A985-987E0D0D67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D7718ADB-C226-4B70-B876-916AFB5D58EA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7192F7DC-9353-4816-8F44-67B3F1263C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314ACA0D-E40E-4FE9-9B12-5AA6AD40F0BB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E5839BA-5A8A-4A47-ABAF-4D7F46729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B5CDA49B-9979-4325-B6F2-079C36CD7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A58C499-22FD-4643-BBD9-6B09A127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15B04E6E-AB7C-4E4B-B0B7-8D84A2542604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2CA8ED3B-723F-4028-AF81-556070B753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>
            <a:extLst>
              <a:ext uri="{FF2B5EF4-FFF2-40B4-BE49-F238E27FC236}">
                <a16:creationId xmlns:a16="http://schemas.microsoft.com/office/drawing/2014/main" id="{5160170F-2239-414F-952B-E9ABA01D47A1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3E916E31-1404-4038-9371-9230BAD79F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46C8B6AF-4103-4DF5-B287-C39DE901B696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426103A4-2DCA-4D0D-94AC-2FAFFB70C2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85D226CB-994B-461F-8BA5-4ED6698C7082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4E788CB9-EAB6-4216-8729-A24ED9861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E7BD62D7-736A-4043-9FC2-4EE036989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C4296BAD-3B40-4CCE-99B4-CAF5E1688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BD984310-235A-43C8-83B1-B0C017F656C8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33D838DE-B0EC-4901-96FC-FCDEAF57E4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>
            <a:extLst>
              <a:ext uri="{FF2B5EF4-FFF2-40B4-BE49-F238E27FC236}">
                <a16:creationId xmlns:a16="http://schemas.microsoft.com/office/drawing/2014/main" id="{9C478702-83F1-4E46-ABB9-F20D4176AAEC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E48960B4-C461-489B-8ECF-5980E6C303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D4EFE147-6800-41BD-B6BD-32B25A4A9392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24503CCC-1093-46EA-8B75-31570A0479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A998304-8A2A-425F-8F45-60AFCC0343A9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A417742D-A5DB-4624-8275-3428E5079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EF81EF15-8D2D-4199-B4AC-D637E2CE6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A625F26E-C6D6-41DA-9193-2EB0D7775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F49B4268-8A3A-406F-9AC2-26EC5B456A32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7E447C4C-66A8-4970-B2D4-8BC00A6EDD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>
            <a:extLst>
              <a:ext uri="{FF2B5EF4-FFF2-40B4-BE49-F238E27FC236}">
                <a16:creationId xmlns:a16="http://schemas.microsoft.com/office/drawing/2014/main" id="{52845500-F8C5-4CDE-B948-7AEBDC683411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56865E2-6B7F-4EB5-AEA0-2491B369C7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0E024AB4-1328-4FD9-9FB0-950B276C84C5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B62E2260-7414-441B-AA97-DB2F5CEF2F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D8833665-C101-4403-9A63-444FEB8C1D88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B21B11F7-8D9A-4792-9CC6-990DA43E7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B284D54-D4F7-490F-9E44-C4CF71935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F680D32F-64CC-4E5E-9A32-DDC3ABA5D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5ED020D2-55DF-4BE7-B9B2-9DB0F4422E2D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1CEE3A3-AD79-432C-96E2-8D827ED525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>
            <a:extLst>
              <a:ext uri="{FF2B5EF4-FFF2-40B4-BE49-F238E27FC236}">
                <a16:creationId xmlns:a16="http://schemas.microsoft.com/office/drawing/2014/main" id="{91078560-BB3B-41B5-BB65-0CEF0B7E5A2C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691FFC48-C536-478C-854E-D306B83663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6572693F-6B30-4C62-BE1B-4C79A2085CA4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C6DB16D7-BDEA-4A2E-8BB6-6AE25C31C7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734D2830-03DF-4C58-A80B-FD81206FF723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7F273F35-8C06-4307-A626-063BC6396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4EE9F16-4E34-4D16-A239-EAD0C6299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8BBEE1E-A329-4071-8304-2C00F490B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29174D24-5F1C-406C-BA12-18EE9C91C572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439EC6B-FD09-4478-A1B5-43C183E8C0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>
            <a:extLst>
              <a:ext uri="{FF2B5EF4-FFF2-40B4-BE49-F238E27FC236}">
                <a16:creationId xmlns:a16="http://schemas.microsoft.com/office/drawing/2014/main" id="{F080DCC5-21FF-493B-8FE4-7DB3F3BB02A5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B27712D9-FEF0-472E-B911-9310552763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1AD17729-84AA-4CEE-BF81-FC7654C65D4E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ABB3D107-2346-4827-A2F8-F111BD4DEE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BC3EA636-E238-4A75-A686-52D6FCF3C588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1FB7718-02AF-4C26-8757-0C64C0FE7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166A041-B67A-4D13-973B-8887AB633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030B8F2F-FF8E-4BCC-97F3-991C64770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B5D08957-980C-4992-98EE-BDDF47178B74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91C8345-BE95-4F15-AB5B-CC35B84068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>
            <a:extLst>
              <a:ext uri="{FF2B5EF4-FFF2-40B4-BE49-F238E27FC236}">
                <a16:creationId xmlns:a16="http://schemas.microsoft.com/office/drawing/2014/main" id="{5585B8CB-D434-44A8-BAE1-F254988289C5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90B7905B-7A48-4D8B-82D6-AF9E751016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DF4B0123-5AC2-4E18-ADD2-8E5B5B13C39B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181447D-5CC6-45EB-B29F-146771079F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9B27E250-5D11-427D-BCD9-EF1C5EA0017E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AF6D72E6-2283-4F4B-8029-861F815CF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14787A70-4842-4CF8-AA6E-2E1D42BDF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CDB4FD8E-4923-48D7-91E3-E4494BCF6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748D0C76-9621-42A1-A53D-C78CFAD38A81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FAA2018-6EDA-4E79-BF59-027390BDBD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>
            <a:extLst>
              <a:ext uri="{FF2B5EF4-FFF2-40B4-BE49-F238E27FC236}">
                <a16:creationId xmlns:a16="http://schemas.microsoft.com/office/drawing/2014/main" id="{F28013E5-F59B-4F64-B015-4DE391E4600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>
            <a:extLst>
              <a:ext uri="{FF2B5EF4-FFF2-40B4-BE49-F238E27FC236}">
                <a16:creationId xmlns:a16="http://schemas.microsoft.com/office/drawing/2014/main" id="{7002F61F-4DFE-4753-AA61-68BF58F11D77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5121" name="Freeform 84">
              <a:extLst>
                <a:ext uri="{FF2B5EF4-FFF2-40B4-BE49-F238E27FC236}">
                  <a16:creationId xmlns:a16="http://schemas.microsoft.com/office/drawing/2014/main" id="{B4B6BAA3-FB09-4A38-B753-FF75BEF1E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22" name="TextBox 168">
              <a:extLst>
                <a:ext uri="{FF2B5EF4-FFF2-40B4-BE49-F238E27FC236}">
                  <a16:creationId xmlns:a16="http://schemas.microsoft.com/office/drawing/2014/main" id="{6083911F-5C57-4879-B794-E7C34DB48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84" name="Group 20">
            <a:extLst>
              <a:ext uri="{FF2B5EF4-FFF2-40B4-BE49-F238E27FC236}">
                <a16:creationId xmlns:a16="http://schemas.microsoft.com/office/drawing/2014/main" id="{0FD18E58-CDFB-4924-896D-1872EDB61601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85116" name="Group 16">
              <a:extLst>
                <a:ext uri="{FF2B5EF4-FFF2-40B4-BE49-F238E27FC236}">
                  <a16:creationId xmlns:a16="http://schemas.microsoft.com/office/drawing/2014/main" id="{22D8627D-DC62-4384-99B2-62A3DE5227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5119" name="Oval 14">
                <a:extLst>
                  <a:ext uri="{FF2B5EF4-FFF2-40B4-BE49-F238E27FC236}">
                    <a16:creationId xmlns:a16="http://schemas.microsoft.com/office/drawing/2014/main" id="{EEA18DBA-6899-4BA6-8D94-F2A412DD1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20" name="TextBox 15">
                <a:extLst>
                  <a:ext uri="{FF2B5EF4-FFF2-40B4-BE49-F238E27FC236}">
                    <a16:creationId xmlns:a16="http://schemas.microsoft.com/office/drawing/2014/main" id="{59EA6EE4-FDC9-4920-B5FF-2C102EA34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17" name="Straight Connector 18">
              <a:extLst>
                <a:ext uri="{FF2B5EF4-FFF2-40B4-BE49-F238E27FC236}">
                  <a16:creationId xmlns:a16="http://schemas.microsoft.com/office/drawing/2014/main" id="{7AAC3991-E9AF-40DF-BF8F-BA111CD3C0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>
              <a:extLst>
                <a:ext uri="{FF2B5EF4-FFF2-40B4-BE49-F238E27FC236}">
                  <a16:creationId xmlns:a16="http://schemas.microsoft.com/office/drawing/2014/main" id="{BAD775D4-5A1A-4DE3-BD4A-C590DC1294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>
            <a:extLst>
              <a:ext uri="{FF2B5EF4-FFF2-40B4-BE49-F238E27FC236}">
                <a16:creationId xmlns:a16="http://schemas.microsoft.com/office/drawing/2014/main" id="{72A60A2B-FB01-4E5B-9D45-53D5010D7BB4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>
              <a:extLst>
                <a:ext uri="{FF2B5EF4-FFF2-40B4-BE49-F238E27FC236}">
                  <a16:creationId xmlns:a16="http://schemas.microsoft.com/office/drawing/2014/main" id="{527B89FD-1D50-49F7-8BEA-3334C9F448B1}"/>
                </a:ext>
              </a:extLst>
            </p:cNvPr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>
              <a:extLst>
                <a:ext uri="{FF2B5EF4-FFF2-40B4-BE49-F238E27FC236}">
                  <a16:creationId xmlns:a16="http://schemas.microsoft.com/office/drawing/2014/main" id="{BE09FC9F-6557-4358-9F24-1BBBC0FAE588}"/>
                </a:ext>
              </a:extLst>
            </p:cNvPr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>
              <a:extLst>
                <a:ext uri="{FF2B5EF4-FFF2-40B4-BE49-F238E27FC236}">
                  <a16:creationId xmlns:a16="http://schemas.microsoft.com/office/drawing/2014/main" id="{B73B6D1A-B3AA-448B-B281-FE476DE4BB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>
            <a:extLst>
              <a:ext uri="{FF2B5EF4-FFF2-40B4-BE49-F238E27FC236}">
                <a16:creationId xmlns:a16="http://schemas.microsoft.com/office/drawing/2014/main" id="{284C5361-3B4C-4219-9F9B-5DFBE814B587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>
              <a:extLst>
                <a:ext uri="{FF2B5EF4-FFF2-40B4-BE49-F238E27FC236}">
                  <a16:creationId xmlns:a16="http://schemas.microsoft.com/office/drawing/2014/main" id="{697A0CE3-BFE9-488B-ABB7-3896DE1B0E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>
              <a:extLst>
                <a:ext uri="{FF2B5EF4-FFF2-40B4-BE49-F238E27FC236}">
                  <a16:creationId xmlns:a16="http://schemas.microsoft.com/office/drawing/2014/main" id="{08E152B0-9CCA-4918-9FBF-EDCDBE5B0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85111" name="Oval 521">
                <a:extLst>
                  <a:ext uri="{FF2B5EF4-FFF2-40B4-BE49-F238E27FC236}">
                    <a16:creationId xmlns:a16="http://schemas.microsoft.com/office/drawing/2014/main" id="{BA4F15AE-5092-4FA3-AF59-9D6E015E1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12" name="TextBox 522">
                <a:extLst>
                  <a:ext uri="{FF2B5EF4-FFF2-40B4-BE49-F238E27FC236}">
                    <a16:creationId xmlns:a16="http://schemas.microsoft.com/office/drawing/2014/main" id="{BAACD910-5404-493A-B0AE-375AE6F998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09" name="Straight Connector 519">
              <a:extLst>
                <a:ext uri="{FF2B5EF4-FFF2-40B4-BE49-F238E27FC236}">
                  <a16:creationId xmlns:a16="http://schemas.microsoft.com/office/drawing/2014/main" id="{29E4F052-CB3C-4372-916F-60FE6018A57E}"/>
                </a:ext>
              </a:extLst>
            </p:cNvPr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>
              <a:extLst>
                <a:ext uri="{FF2B5EF4-FFF2-40B4-BE49-F238E27FC236}">
                  <a16:creationId xmlns:a16="http://schemas.microsoft.com/office/drawing/2014/main" id="{40519396-CE94-4496-A62A-38B76B4405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>
            <a:extLst>
              <a:ext uri="{FF2B5EF4-FFF2-40B4-BE49-F238E27FC236}">
                <a16:creationId xmlns:a16="http://schemas.microsoft.com/office/drawing/2014/main" id="{3D3E0F08-6968-4360-ABFC-933C6DA06A58}"/>
              </a:ext>
            </a:extLst>
          </p:cNvPr>
          <p:cNvCxnSpPr>
            <a:cxnSpLocks noChangeShapeType="1"/>
            <a:endCxn id="85090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>
            <a:extLst>
              <a:ext uri="{FF2B5EF4-FFF2-40B4-BE49-F238E27FC236}">
                <a16:creationId xmlns:a16="http://schemas.microsoft.com/office/drawing/2014/main" id="{631157A7-54DD-4B40-893A-1D5F837B7EE0}"/>
              </a:ext>
            </a:extLst>
          </p:cNvPr>
          <p:cNvCxnSpPr>
            <a:cxnSpLocks noChangeShapeType="1"/>
            <a:endCxn id="85090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>
            <a:extLst>
              <a:ext uri="{FF2B5EF4-FFF2-40B4-BE49-F238E27FC236}">
                <a16:creationId xmlns:a16="http://schemas.microsoft.com/office/drawing/2014/main" id="{CFC77079-BBA2-4D88-8696-9C1F0EBA9E51}"/>
              </a:ext>
            </a:extLst>
          </p:cNvPr>
          <p:cNvCxnSpPr>
            <a:cxnSpLocks noChangeShapeType="1"/>
            <a:endCxn id="85090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>
            <a:extLst>
              <a:ext uri="{FF2B5EF4-FFF2-40B4-BE49-F238E27FC236}">
                <a16:creationId xmlns:a16="http://schemas.microsoft.com/office/drawing/2014/main" id="{AB54F04A-DCA1-4092-8C53-70BE758BF96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91" name="Straight Connector 39941">
            <a:extLst>
              <a:ext uri="{FF2B5EF4-FFF2-40B4-BE49-F238E27FC236}">
                <a16:creationId xmlns:a16="http://schemas.microsoft.com/office/drawing/2014/main" id="{BEC35DB1-EBE0-4F35-9F32-2B42B815619A}"/>
              </a:ext>
            </a:extLst>
          </p:cNvPr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>
            <a:extLst>
              <a:ext uri="{FF2B5EF4-FFF2-40B4-BE49-F238E27FC236}">
                <a16:creationId xmlns:a16="http://schemas.microsoft.com/office/drawing/2014/main" id="{1E5283EB-AF37-4654-9363-E461B63200B9}"/>
              </a:ext>
            </a:extLst>
          </p:cNvPr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>
            <a:extLst>
              <a:ext uri="{FF2B5EF4-FFF2-40B4-BE49-F238E27FC236}">
                <a16:creationId xmlns:a16="http://schemas.microsoft.com/office/drawing/2014/main" id="{B966932D-73F6-4CF9-AC06-F83D359D1586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5105" name="Freeform 84">
              <a:extLst>
                <a:ext uri="{FF2B5EF4-FFF2-40B4-BE49-F238E27FC236}">
                  <a16:creationId xmlns:a16="http://schemas.microsoft.com/office/drawing/2014/main" id="{7ECFA968-7E14-49E3-9561-F7BBFAB45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6" name="TextBox 146">
              <a:extLst>
                <a:ext uri="{FF2B5EF4-FFF2-40B4-BE49-F238E27FC236}">
                  <a16:creationId xmlns:a16="http://schemas.microsoft.com/office/drawing/2014/main" id="{1B5CE9F5-723D-405E-93EE-5F7AB5982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4" name="Group 131">
            <a:extLst>
              <a:ext uri="{FF2B5EF4-FFF2-40B4-BE49-F238E27FC236}">
                <a16:creationId xmlns:a16="http://schemas.microsoft.com/office/drawing/2014/main" id="{6E2A6749-743D-4EBD-B421-CF88FCCE7A1A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5103" name="Freeform 84">
              <a:extLst>
                <a:ext uri="{FF2B5EF4-FFF2-40B4-BE49-F238E27FC236}">
                  <a16:creationId xmlns:a16="http://schemas.microsoft.com/office/drawing/2014/main" id="{219C5448-BA08-4E14-8900-D8B4EED02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4" name="TextBox 133">
              <a:extLst>
                <a:ext uri="{FF2B5EF4-FFF2-40B4-BE49-F238E27FC236}">
                  <a16:creationId xmlns:a16="http://schemas.microsoft.com/office/drawing/2014/main" id="{E94A4F46-6713-447F-99A8-3A9C34B70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5" name="Group 153">
            <a:extLst>
              <a:ext uri="{FF2B5EF4-FFF2-40B4-BE49-F238E27FC236}">
                <a16:creationId xmlns:a16="http://schemas.microsoft.com/office/drawing/2014/main" id="{ABBF6154-8AF0-4AA7-9D1C-D9BF5AE434A3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5101" name="Freeform 84">
              <a:extLst>
                <a:ext uri="{FF2B5EF4-FFF2-40B4-BE49-F238E27FC236}">
                  <a16:creationId xmlns:a16="http://schemas.microsoft.com/office/drawing/2014/main" id="{50667535-4CCA-40CA-AC7F-088CE4B0E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2" name="TextBox 155">
              <a:extLst>
                <a:ext uri="{FF2B5EF4-FFF2-40B4-BE49-F238E27FC236}">
                  <a16:creationId xmlns:a16="http://schemas.microsoft.com/office/drawing/2014/main" id="{1EE1523F-DDF4-4AD4-BA58-3C6B591FA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5096" name="Straight Connector 509">
            <a:extLst>
              <a:ext uri="{FF2B5EF4-FFF2-40B4-BE49-F238E27FC236}">
                <a16:creationId xmlns:a16="http://schemas.microsoft.com/office/drawing/2014/main" id="{6653EFD0-4CE4-4290-97AD-0838B5C80D7F}"/>
              </a:ext>
            </a:extLst>
          </p:cNvPr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>
            <a:extLst>
              <a:ext uri="{FF2B5EF4-FFF2-40B4-BE49-F238E27FC236}">
                <a16:creationId xmlns:a16="http://schemas.microsoft.com/office/drawing/2014/main" id="{89B366AD-7D30-4DE6-B5CA-C87A1A26C0C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>
            <a:extLst>
              <a:ext uri="{FF2B5EF4-FFF2-40B4-BE49-F238E27FC236}">
                <a16:creationId xmlns:a16="http://schemas.microsoft.com/office/drawing/2014/main" id="{4CD1ABBC-5F4E-4275-A649-83E6E0938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99" name="TextBox 9">
            <a:extLst>
              <a:ext uri="{FF2B5EF4-FFF2-40B4-BE49-F238E27FC236}">
                <a16:creationId xmlns:a16="http://schemas.microsoft.com/office/drawing/2014/main" id="{E2CF378F-754E-4861-B1C4-11CFA193E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5100" name="Rectangle 3">
            <a:extLst>
              <a:ext uri="{FF2B5EF4-FFF2-40B4-BE49-F238E27FC236}">
                <a16:creationId xmlns:a16="http://schemas.microsoft.com/office/drawing/2014/main" id="{7BEB6223-6819-4C08-8F61-4DF8CCB5E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… and regional networks may arise to connect access nets to ISPs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>
            <a:extLst>
              <a:ext uri="{FF2B5EF4-FFF2-40B4-BE49-F238E27FC236}">
                <a16:creationId xmlns:a16="http://schemas.microsoft.com/office/drawing/2014/main" id="{3C7F2D05-4B58-4B79-9EF7-63A76E751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42" name="Straight Connector 10">
            <a:extLst>
              <a:ext uri="{FF2B5EF4-FFF2-40B4-BE49-F238E27FC236}">
                <a16:creationId xmlns:a16="http://schemas.microsoft.com/office/drawing/2014/main" id="{656E8E96-0C76-4917-AE78-2699FB1D697A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>
            <a:extLst>
              <a:ext uri="{FF2B5EF4-FFF2-40B4-BE49-F238E27FC236}">
                <a16:creationId xmlns:a16="http://schemas.microsoft.com/office/drawing/2014/main" id="{EC38B70F-ED9B-4E15-BF29-FE8ABDE3EF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>
            <a:extLst>
              <a:ext uri="{FF2B5EF4-FFF2-40B4-BE49-F238E27FC236}">
                <a16:creationId xmlns:a16="http://schemas.microsoft.com/office/drawing/2014/main" id="{5D817422-3667-4A7D-B9A0-0BAE1816B3D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>
            <a:extLst>
              <a:ext uri="{FF2B5EF4-FFF2-40B4-BE49-F238E27FC236}">
                <a16:creationId xmlns:a16="http://schemas.microsoft.com/office/drawing/2014/main" id="{C743CC16-2C7F-46B7-B4C4-B65B5AD36C8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>
            <a:extLst>
              <a:ext uri="{FF2B5EF4-FFF2-40B4-BE49-F238E27FC236}">
                <a16:creationId xmlns:a16="http://schemas.microsoft.com/office/drawing/2014/main" id="{4CC5F8D5-B5C8-4B8B-8E16-CFC046480720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>
            <a:extLst>
              <a:ext uri="{FF2B5EF4-FFF2-40B4-BE49-F238E27FC236}">
                <a16:creationId xmlns:a16="http://schemas.microsoft.com/office/drawing/2014/main" id="{2FE63C74-DB02-451E-A73B-7C93E5E8EB0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>
            <a:extLst>
              <a:ext uri="{FF2B5EF4-FFF2-40B4-BE49-F238E27FC236}">
                <a16:creationId xmlns:a16="http://schemas.microsoft.com/office/drawing/2014/main" id="{CCAFF4DA-E700-4AE6-B647-71DA8D1760C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>
            <a:extLst>
              <a:ext uri="{FF2B5EF4-FFF2-40B4-BE49-F238E27FC236}">
                <a16:creationId xmlns:a16="http://schemas.microsoft.com/office/drawing/2014/main" id="{6B5974D2-6620-4C39-81BC-7F71C5C582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>
            <a:extLst>
              <a:ext uri="{FF2B5EF4-FFF2-40B4-BE49-F238E27FC236}">
                <a16:creationId xmlns:a16="http://schemas.microsoft.com/office/drawing/2014/main" id="{95B5548B-AB2A-4688-A0C0-85B3780305E1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>
            <a:extLst>
              <a:ext uri="{FF2B5EF4-FFF2-40B4-BE49-F238E27FC236}">
                <a16:creationId xmlns:a16="http://schemas.microsoft.com/office/drawing/2014/main" id="{D0BCA688-1770-410A-B706-97F9C4393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7052" name="Group 347">
            <a:extLst>
              <a:ext uri="{FF2B5EF4-FFF2-40B4-BE49-F238E27FC236}">
                <a16:creationId xmlns:a16="http://schemas.microsoft.com/office/drawing/2014/main" id="{48AAA8E4-F2EF-4ABF-9184-9F0EEC69AD8D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7B189F1-129A-4D05-8ED0-E511CBAB5B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EC2F1FD1-6D91-41C8-9A32-A2D8A43F5869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311A2A42-451D-4D22-B311-ACBF776E8E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D81F5416-57F3-4EB5-8DF2-2CDB6B2E2D64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96EFB8A-FD44-400B-86B0-FD413CB5B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48B890B1-A5A4-436F-8973-B6E1934B9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49FD5BF7-09D3-469B-97B1-D5502E43A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450EAE26-FC67-4DE9-B8D4-588087A6C866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2DE3C3D3-E4CB-4FA1-B01E-AA8A2CB69F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>
            <a:extLst>
              <a:ext uri="{FF2B5EF4-FFF2-40B4-BE49-F238E27FC236}">
                <a16:creationId xmlns:a16="http://schemas.microsoft.com/office/drawing/2014/main" id="{D7D20D7E-ED9C-48DC-8E51-BEC2AD2F4DA1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3221D9FD-DB48-46BC-B531-FC3506EDC2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9CEB256B-D711-4D3E-87A2-2C1317140EEC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2BD1E0B6-7386-4D76-8826-CC60EF43FE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BA04F03C-6894-432A-A2A8-AC1B74E916D5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A16F3E5-5D3E-4548-88D8-28D5D3EF3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E064A62D-8693-4522-AFFF-BF09534F3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AD3421B8-16E4-49B6-94B1-D19BB7E5D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3082AF5E-D6EC-4F33-9C56-8F57032DB224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E120AA9D-77CE-4EF0-8B5C-419EA1457A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>
            <a:extLst>
              <a:ext uri="{FF2B5EF4-FFF2-40B4-BE49-F238E27FC236}">
                <a16:creationId xmlns:a16="http://schemas.microsoft.com/office/drawing/2014/main" id="{59AC38E1-22B6-4EFC-9286-3516F99E6482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EFB60467-171C-43F2-994F-EC520ACA04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A5F40A91-56C8-4D5F-82C8-0B14EBB32629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DCAB51C4-89E5-451F-9FC6-C8DA4FCB7C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90EF0BA4-4039-4CF4-ADD2-BAA0C99611D9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A2B69ED9-CD4A-40C0-8C11-F154A6157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E15232D2-0455-4708-8731-81F3E50A7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F1F6FBF-A432-420F-B7F0-72B37E9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C30AF4C8-AF03-4EDE-B7ED-8BCC12F6C6FE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DF26DBF-67A4-4589-A394-5618A60958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>
            <a:extLst>
              <a:ext uri="{FF2B5EF4-FFF2-40B4-BE49-F238E27FC236}">
                <a16:creationId xmlns:a16="http://schemas.microsoft.com/office/drawing/2014/main" id="{2448DCFD-1D5D-423F-AAE3-F452E447D422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822E70B3-7BCC-412C-B37B-E3F100E6D7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C0DA2A40-AE58-453D-B399-D841CA57FAFC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196E3338-E0CB-4D45-9A67-8040BCAEDC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E23FAA86-DA33-4A25-8A45-B9C963C654F2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1884EF61-A5C8-496F-B958-D128FA3CC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79C3C4CA-ED08-4E73-BCD3-E8E76BD4C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4815911-BCE7-4E7D-8638-4BD3F0B3A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96E4B3AB-42D3-4102-8BBA-BB82AC29D310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17712875-0A9F-490D-B219-D5C2466BFB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>
            <a:extLst>
              <a:ext uri="{FF2B5EF4-FFF2-40B4-BE49-F238E27FC236}">
                <a16:creationId xmlns:a16="http://schemas.microsoft.com/office/drawing/2014/main" id="{64A28545-5281-486E-81F5-51827F4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57" name="Straight Connector 10">
            <a:extLst>
              <a:ext uri="{FF2B5EF4-FFF2-40B4-BE49-F238E27FC236}">
                <a16:creationId xmlns:a16="http://schemas.microsoft.com/office/drawing/2014/main" id="{CB9CE59F-082C-4EA3-B685-E4FB01B55D9B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>
            <a:extLst>
              <a:ext uri="{FF2B5EF4-FFF2-40B4-BE49-F238E27FC236}">
                <a16:creationId xmlns:a16="http://schemas.microsoft.com/office/drawing/2014/main" id="{FE9147BB-7725-4AA1-9779-E8B788D23D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>
            <a:extLst>
              <a:ext uri="{FF2B5EF4-FFF2-40B4-BE49-F238E27FC236}">
                <a16:creationId xmlns:a16="http://schemas.microsoft.com/office/drawing/2014/main" id="{C09DF444-E07F-46F8-8A26-BDAFC2DA432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>
            <a:extLst>
              <a:ext uri="{FF2B5EF4-FFF2-40B4-BE49-F238E27FC236}">
                <a16:creationId xmlns:a16="http://schemas.microsoft.com/office/drawing/2014/main" id="{8156CF8C-0702-462F-B115-ACEAC8EFA36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>
            <a:extLst>
              <a:ext uri="{FF2B5EF4-FFF2-40B4-BE49-F238E27FC236}">
                <a16:creationId xmlns:a16="http://schemas.microsoft.com/office/drawing/2014/main" id="{363652DE-A821-433C-8E5E-51C651D581F3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>
            <a:extLst>
              <a:ext uri="{FF2B5EF4-FFF2-40B4-BE49-F238E27FC236}">
                <a16:creationId xmlns:a16="http://schemas.microsoft.com/office/drawing/2014/main" id="{40CD7D90-166A-4470-B0AF-55C2E8B3E4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>
            <a:extLst>
              <a:ext uri="{FF2B5EF4-FFF2-40B4-BE49-F238E27FC236}">
                <a16:creationId xmlns:a16="http://schemas.microsoft.com/office/drawing/2014/main" id="{2A9AFE2D-7A3C-49A0-92ED-6B98EBA33DD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>
            <a:extLst>
              <a:ext uri="{FF2B5EF4-FFF2-40B4-BE49-F238E27FC236}">
                <a16:creationId xmlns:a16="http://schemas.microsoft.com/office/drawing/2014/main" id="{5FCD906B-065B-404A-9745-B75E50C29D6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>
            <a:extLst>
              <a:ext uri="{FF2B5EF4-FFF2-40B4-BE49-F238E27FC236}">
                <a16:creationId xmlns:a16="http://schemas.microsoft.com/office/drawing/2014/main" id="{9C8B0E5B-03A2-4F21-AC95-7EB34687936A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>
            <a:extLst>
              <a:ext uri="{FF2B5EF4-FFF2-40B4-BE49-F238E27FC236}">
                <a16:creationId xmlns:a16="http://schemas.microsoft.com/office/drawing/2014/main" id="{53169658-57D2-4007-9A06-A1C1A4602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7067" name="Group 347">
            <a:extLst>
              <a:ext uri="{FF2B5EF4-FFF2-40B4-BE49-F238E27FC236}">
                <a16:creationId xmlns:a16="http://schemas.microsoft.com/office/drawing/2014/main" id="{0638E501-1DD9-4A0F-AAC3-7A2CDEBDA135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C0340BA5-DADB-4597-A188-5E43CB6B88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E03CD258-1375-497A-A5FA-AE5C4D4C2ED8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C228EA72-D86B-45CA-B721-43126A7C20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3B710F27-9CFB-4BE9-861E-4C8461149340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6C6F78D2-0630-41A7-8112-5A8F29820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D570252B-C5F1-4915-AF21-20FA9E369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E3C9807-5B12-41D9-BF27-AF3454E1A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C9E26A80-04D6-488B-9422-7F5F43356DB1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8D20DB16-930D-4D2B-B535-DBBF2286CD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>
            <a:extLst>
              <a:ext uri="{FF2B5EF4-FFF2-40B4-BE49-F238E27FC236}">
                <a16:creationId xmlns:a16="http://schemas.microsoft.com/office/drawing/2014/main" id="{54E4CD1A-0817-4D51-A352-86223065EBC4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D4EDE73-55E1-4830-AE08-39FAC2B088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67650635-5D46-400E-AF0E-35EECA265C69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61CAC599-6020-4C2A-BD29-2960E75993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67FC95ED-09DF-4163-8D6D-4BBC549E49F3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743295FC-398B-4F5E-AAA1-591CC9E8A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FC0E9550-4402-4B45-8C3A-2B39BEDC1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D4B8C4C1-918A-44AD-99CE-30AE55CE5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DD354028-01EC-40B8-8198-5620243D6685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0760016B-9640-4919-8133-70BFF208EA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>
            <a:extLst>
              <a:ext uri="{FF2B5EF4-FFF2-40B4-BE49-F238E27FC236}">
                <a16:creationId xmlns:a16="http://schemas.microsoft.com/office/drawing/2014/main" id="{4FABE549-C732-4948-A99D-E728C57F2809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EA082918-0729-4265-B330-F8616E34C0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A74060C2-27FC-4B52-A23E-42FAD6FB7B4C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48898D5-A85F-48A7-9707-2BDF05056C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1D01BB37-E157-426E-91BF-76C7027ED153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7C79E8AF-6896-45C7-8697-A2E38EA17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F420A4CD-82CF-4C4E-9DA4-9E152029A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B74B187B-F73E-4F06-90D1-EDED35EE6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E1087D32-8F32-4780-8007-219F29DB676A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5512FB5A-135F-4D5E-97DC-417477D790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>
            <a:extLst>
              <a:ext uri="{FF2B5EF4-FFF2-40B4-BE49-F238E27FC236}">
                <a16:creationId xmlns:a16="http://schemas.microsoft.com/office/drawing/2014/main" id="{D497EED6-1595-4741-AB7A-CC8A746783CB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255F650F-1B8C-4AA2-B3E2-18C2FC91DC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388C7634-19EB-4926-B2DD-33E1B87F03E5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73087FDA-AC7E-4961-8ADD-D5812F3224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A361407E-D7E9-4F8D-9756-712685EF83A5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957D4D8A-9627-480E-A1FE-ED6898C29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C108A5BE-2CE5-421C-B95A-0A0C344B8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AF92742B-D0E1-4E7A-A370-5BB35C9CA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560E8B90-147B-4952-9846-C0655CB8468D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F861FBB6-8AD9-434B-8161-4C50038D18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>
            <a:extLst>
              <a:ext uri="{FF2B5EF4-FFF2-40B4-BE49-F238E27FC236}">
                <a16:creationId xmlns:a16="http://schemas.microsoft.com/office/drawing/2014/main" id="{0C173011-9A83-4F6F-BF26-D9E429749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72" name="Straight Connector 10">
            <a:extLst>
              <a:ext uri="{FF2B5EF4-FFF2-40B4-BE49-F238E27FC236}">
                <a16:creationId xmlns:a16="http://schemas.microsoft.com/office/drawing/2014/main" id="{48EB02E8-D5A4-41D8-A7C7-241C41B458E9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>
            <a:extLst>
              <a:ext uri="{FF2B5EF4-FFF2-40B4-BE49-F238E27FC236}">
                <a16:creationId xmlns:a16="http://schemas.microsoft.com/office/drawing/2014/main" id="{4D4CE7B8-66FE-4C0A-BFDC-940ED20D79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>
            <a:extLst>
              <a:ext uri="{FF2B5EF4-FFF2-40B4-BE49-F238E27FC236}">
                <a16:creationId xmlns:a16="http://schemas.microsoft.com/office/drawing/2014/main" id="{F8474A11-331E-433C-A7CA-1AB78FF9AF7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>
            <a:extLst>
              <a:ext uri="{FF2B5EF4-FFF2-40B4-BE49-F238E27FC236}">
                <a16:creationId xmlns:a16="http://schemas.microsoft.com/office/drawing/2014/main" id="{2E23A1D7-4F3F-4D44-ACC8-473A134EDF1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>
            <a:extLst>
              <a:ext uri="{FF2B5EF4-FFF2-40B4-BE49-F238E27FC236}">
                <a16:creationId xmlns:a16="http://schemas.microsoft.com/office/drawing/2014/main" id="{329F8F29-8D56-489C-A832-E98F67F10FCF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>
            <a:extLst>
              <a:ext uri="{FF2B5EF4-FFF2-40B4-BE49-F238E27FC236}">
                <a16:creationId xmlns:a16="http://schemas.microsoft.com/office/drawing/2014/main" id="{592FDB35-82A9-49EF-8398-AAD4D75E5CF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>
            <a:extLst>
              <a:ext uri="{FF2B5EF4-FFF2-40B4-BE49-F238E27FC236}">
                <a16:creationId xmlns:a16="http://schemas.microsoft.com/office/drawing/2014/main" id="{0EEDCACB-E349-4741-9252-A09C9CF228B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>
            <a:extLst>
              <a:ext uri="{FF2B5EF4-FFF2-40B4-BE49-F238E27FC236}">
                <a16:creationId xmlns:a16="http://schemas.microsoft.com/office/drawing/2014/main" id="{7D9E3396-B7E7-4E0D-9401-722A0281FDF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>
            <a:extLst>
              <a:ext uri="{FF2B5EF4-FFF2-40B4-BE49-F238E27FC236}">
                <a16:creationId xmlns:a16="http://schemas.microsoft.com/office/drawing/2014/main" id="{E29931BE-7C45-4BD2-9E71-0CC1971383FE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>
            <a:extLst>
              <a:ext uri="{FF2B5EF4-FFF2-40B4-BE49-F238E27FC236}">
                <a16:creationId xmlns:a16="http://schemas.microsoft.com/office/drawing/2014/main" id="{E14A7128-EEA9-46C6-9768-1C2CC39A7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7082" name="Group 347">
            <a:extLst>
              <a:ext uri="{FF2B5EF4-FFF2-40B4-BE49-F238E27FC236}">
                <a16:creationId xmlns:a16="http://schemas.microsoft.com/office/drawing/2014/main" id="{D9A7B6D1-D53E-4242-BB3D-8D3C8BE99A94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026A8B3D-C39B-47F3-816B-5C95E625E3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30FC581F-B8EC-443E-860C-4028A79B152A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F5078944-AADD-4279-BC7B-A0A0CE9264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FC29C2C1-013B-4F0F-B5B4-9BB68BE48AFA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1F5489DD-2B9B-4CDE-9114-BC446F018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D4BE7AED-513D-43E7-81B1-9E032AC32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FC989FBE-C1B4-4264-90D7-F71996D7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14CC401-82ED-4927-9C23-8686B35F7A91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4398821A-F77B-4D02-9D4C-C996853E6E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>
            <a:extLst>
              <a:ext uri="{FF2B5EF4-FFF2-40B4-BE49-F238E27FC236}">
                <a16:creationId xmlns:a16="http://schemas.microsoft.com/office/drawing/2014/main" id="{39779237-C2D3-487F-B1AA-D6D0269B877B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809E4E92-33D4-4184-B3E4-235ADE12DE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5C7F3BFC-5C9C-4844-9C60-06F58FED5A29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53EF3D7-6358-4543-8D50-407743B177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1EEDFEFB-1470-460B-9C43-44FDAB36BFAB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68B75A68-3DD3-4300-A237-42FD7988F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0BE7549C-80E6-4E0D-8676-308A72C3A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B13934F5-C397-43FC-9A9E-C8596DE5C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F6EA43B-9E5C-4607-BED5-041DCB16F83A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67333C9F-C348-48A4-9188-9F827D7899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>
            <a:extLst>
              <a:ext uri="{FF2B5EF4-FFF2-40B4-BE49-F238E27FC236}">
                <a16:creationId xmlns:a16="http://schemas.microsoft.com/office/drawing/2014/main" id="{57019DFE-883E-4869-9757-C3ED84D31E47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AB880638-3A28-48D6-9F83-336338D082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881207E8-8865-4FA0-922C-968576674C0B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820272D8-9835-4C37-B537-E1A202651D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E861194E-5850-4892-BFBC-52520331CE5A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12E26A47-92FC-4B6F-8DEB-C795B6E82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3C39D609-4EFC-40F0-A2B5-E87F4548B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8FD0070B-1532-437C-BEA4-4F299326E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2B11BF66-0053-4465-99F7-A32C30DD1BEE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D5B7F6C4-922D-40E1-8249-8AE4275EE0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>
            <a:extLst>
              <a:ext uri="{FF2B5EF4-FFF2-40B4-BE49-F238E27FC236}">
                <a16:creationId xmlns:a16="http://schemas.microsoft.com/office/drawing/2014/main" id="{E7B3A5CB-AFD5-421E-B77B-CB9EEDC3C900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E1FAB9F6-1CB8-47C9-9BC0-265EC1A391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CA4B33F6-A52E-4236-9E94-5D05CFBF3F52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33E0FD0-3A5E-41B8-8F87-6EF280B41B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110570D3-8EEC-4061-81C2-ABF5879069DE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143CB674-0E62-44EC-AB3D-12E673E8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5418AC56-BF9C-4793-A52B-1D135FA20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DFB0967D-05BD-48A2-971F-81F1C817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0FC1ED21-C62E-48F8-936F-9AC26A88185D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7642065E-FDB4-451B-9E13-CE84AD7DDB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>
            <a:extLst>
              <a:ext uri="{FF2B5EF4-FFF2-40B4-BE49-F238E27FC236}">
                <a16:creationId xmlns:a16="http://schemas.microsoft.com/office/drawing/2014/main" id="{D19AE95D-E193-4ACA-A30D-1ED85559AD73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B9A639B-CD0D-4C65-9DE9-1625F1CA4B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EDACE97E-532C-4CDB-9783-96D33E5C4942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9020F73-048F-4217-8133-9A9E79D6B0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4333CEE9-42A2-480E-A1BA-5846ADDADC78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25EE7D36-1014-46C1-B6ED-A3A70FA19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90FBA8C6-EAE3-4869-BB71-28A48A3B8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784E89A3-5FAC-41B6-BFEA-B6A518E35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CFF5EB5A-CFD0-4F0B-9493-44C39DF3825D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29560030-5E16-46FB-9A1F-F12D45799E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>
            <a:extLst>
              <a:ext uri="{FF2B5EF4-FFF2-40B4-BE49-F238E27FC236}">
                <a16:creationId xmlns:a16="http://schemas.microsoft.com/office/drawing/2014/main" id="{CD6D7688-5A9F-418A-8BFB-2125048897E7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D9C07A57-23B5-43FF-BC5D-4133989036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827772DA-A80C-415F-93C9-18FEA1A386D4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B9FAE951-586A-4EDC-9F9D-25A7483BD0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948B5966-7036-4FA9-92C7-12347E12548E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85329CC-852C-49DC-B449-98B749D5D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7768B283-4616-4A0F-B5E3-49D64C6B2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09A4C859-A9BE-4A03-91F0-FAB89083F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C84787A-2DBD-40DD-9A64-BD879409D360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9E94ECE-F8E7-452E-8120-85E085F440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88" name="Rectangle 2">
            <a:extLst>
              <a:ext uri="{FF2B5EF4-FFF2-40B4-BE49-F238E27FC236}">
                <a16:creationId xmlns:a16="http://schemas.microsoft.com/office/drawing/2014/main" id="{1E6AA0A6-5628-49B0-A12C-C0F799240F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/>
              <a:t>Internet structure: network of networks</a:t>
            </a:r>
            <a:endParaRPr lang="en-US" altLang="en-US"/>
          </a:p>
        </p:txBody>
      </p:sp>
      <p:pic>
        <p:nvPicPr>
          <p:cNvPr id="87089" name="Picture 76" descr="underline_base">
            <a:extLst>
              <a:ext uri="{FF2B5EF4-FFF2-40B4-BE49-F238E27FC236}">
                <a16:creationId xmlns:a16="http://schemas.microsoft.com/office/drawing/2014/main" id="{6720CBCE-1A7E-4AC2-B376-E368C6BDC43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>
            <a:extLst>
              <a:ext uri="{FF2B5EF4-FFF2-40B4-BE49-F238E27FC236}">
                <a16:creationId xmlns:a16="http://schemas.microsoft.com/office/drawing/2014/main" id="{C812BC50-FB44-478B-9540-DD6E7E11F304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7285" name="Freeform 84">
              <a:extLst>
                <a:ext uri="{FF2B5EF4-FFF2-40B4-BE49-F238E27FC236}">
                  <a16:creationId xmlns:a16="http://schemas.microsoft.com/office/drawing/2014/main" id="{D2CCC0B1-8CC7-43D4-AEA0-F13FF5889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6" name="TextBox 1">
              <a:extLst>
                <a:ext uri="{FF2B5EF4-FFF2-40B4-BE49-F238E27FC236}">
                  <a16:creationId xmlns:a16="http://schemas.microsoft.com/office/drawing/2014/main" id="{9FB3F88C-A3FB-486D-88F3-644C0010A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1" name="Group 135">
            <a:extLst>
              <a:ext uri="{FF2B5EF4-FFF2-40B4-BE49-F238E27FC236}">
                <a16:creationId xmlns:a16="http://schemas.microsoft.com/office/drawing/2014/main" id="{259E0B1D-E5CD-4D86-804D-75A15BA9902D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7283" name="Freeform 84">
              <a:extLst>
                <a:ext uri="{FF2B5EF4-FFF2-40B4-BE49-F238E27FC236}">
                  <a16:creationId xmlns:a16="http://schemas.microsoft.com/office/drawing/2014/main" id="{06E6EAF7-C63E-4E0D-B678-61E1EACD6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4" name="TextBox 137">
              <a:extLst>
                <a:ext uri="{FF2B5EF4-FFF2-40B4-BE49-F238E27FC236}">
                  <a16:creationId xmlns:a16="http://schemas.microsoft.com/office/drawing/2014/main" id="{E4232707-3549-4ADE-9CDB-DC1924D67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2" name="Group 138">
            <a:extLst>
              <a:ext uri="{FF2B5EF4-FFF2-40B4-BE49-F238E27FC236}">
                <a16:creationId xmlns:a16="http://schemas.microsoft.com/office/drawing/2014/main" id="{68CD4331-E03D-417C-89A8-91F3EBD14AFF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7281" name="Freeform 84">
              <a:extLst>
                <a:ext uri="{FF2B5EF4-FFF2-40B4-BE49-F238E27FC236}">
                  <a16:creationId xmlns:a16="http://schemas.microsoft.com/office/drawing/2014/main" id="{A407DEFE-3DCD-48E1-9850-039F83C3C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2" name="TextBox 140">
              <a:extLst>
                <a:ext uri="{FF2B5EF4-FFF2-40B4-BE49-F238E27FC236}">
                  <a16:creationId xmlns:a16="http://schemas.microsoft.com/office/drawing/2014/main" id="{9B87B2B4-7386-46CC-8FAE-E96FC2FEE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3" name="Group 141">
            <a:extLst>
              <a:ext uri="{FF2B5EF4-FFF2-40B4-BE49-F238E27FC236}">
                <a16:creationId xmlns:a16="http://schemas.microsoft.com/office/drawing/2014/main" id="{735C4D2A-ACA6-4A41-81EF-145B5230AFEC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7279" name="Freeform 84">
              <a:extLst>
                <a:ext uri="{FF2B5EF4-FFF2-40B4-BE49-F238E27FC236}">
                  <a16:creationId xmlns:a16="http://schemas.microsoft.com/office/drawing/2014/main" id="{C9AE86A3-3979-437A-ACBF-5A1E28A68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0" name="TextBox 143">
              <a:extLst>
                <a:ext uri="{FF2B5EF4-FFF2-40B4-BE49-F238E27FC236}">
                  <a16:creationId xmlns:a16="http://schemas.microsoft.com/office/drawing/2014/main" id="{B3011FD9-D53B-437E-8E88-6C21A9A9B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4" name="Group 147">
            <a:extLst>
              <a:ext uri="{FF2B5EF4-FFF2-40B4-BE49-F238E27FC236}">
                <a16:creationId xmlns:a16="http://schemas.microsoft.com/office/drawing/2014/main" id="{01759798-BA8A-4996-AD83-F56933188997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7277" name="Freeform 84">
              <a:extLst>
                <a:ext uri="{FF2B5EF4-FFF2-40B4-BE49-F238E27FC236}">
                  <a16:creationId xmlns:a16="http://schemas.microsoft.com/office/drawing/2014/main" id="{FBB57885-F420-4FAD-9750-A7975E4B8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8" name="TextBox 149">
              <a:extLst>
                <a:ext uri="{FF2B5EF4-FFF2-40B4-BE49-F238E27FC236}">
                  <a16:creationId xmlns:a16="http://schemas.microsoft.com/office/drawing/2014/main" id="{0A75553C-D73C-4C52-B662-8040A0B44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5" name="Group 150">
            <a:extLst>
              <a:ext uri="{FF2B5EF4-FFF2-40B4-BE49-F238E27FC236}">
                <a16:creationId xmlns:a16="http://schemas.microsoft.com/office/drawing/2014/main" id="{C877A5FE-764B-4679-A459-2E9BE85D08C2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7275" name="Freeform 84">
              <a:extLst>
                <a:ext uri="{FF2B5EF4-FFF2-40B4-BE49-F238E27FC236}">
                  <a16:creationId xmlns:a16="http://schemas.microsoft.com/office/drawing/2014/main" id="{DBCB404A-F041-47E7-808D-947AB514F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6" name="TextBox 152">
              <a:extLst>
                <a:ext uri="{FF2B5EF4-FFF2-40B4-BE49-F238E27FC236}">
                  <a16:creationId xmlns:a16="http://schemas.microsoft.com/office/drawing/2014/main" id="{E5A9E1B3-C967-4F27-9B92-D38E6F6B1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6" name="Group 156">
            <a:extLst>
              <a:ext uri="{FF2B5EF4-FFF2-40B4-BE49-F238E27FC236}">
                <a16:creationId xmlns:a16="http://schemas.microsoft.com/office/drawing/2014/main" id="{7AD29866-82F7-4A21-B9BD-FFFCE853D056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7273" name="Freeform 84">
              <a:extLst>
                <a:ext uri="{FF2B5EF4-FFF2-40B4-BE49-F238E27FC236}">
                  <a16:creationId xmlns:a16="http://schemas.microsoft.com/office/drawing/2014/main" id="{7F7C82E9-573F-4E24-AFC3-0E4D29E4E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4" name="TextBox 158">
              <a:extLst>
                <a:ext uri="{FF2B5EF4-FFF2-40B4-BE49-F238E27FC236}">
                  <a16:creationId xmlns:a16="http://schemas.microsoft.com/office/drawing/2014/main" id="{B15AF591-BFE2-4988-84CA-E60EDCEBC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7" name="Group 160">
            <a:extLst>
              <a:ext uri="{FF2B5EF4-FFF2-40B4-BE49-F238E27FC236}">
                <a16:creationId xmlns:a16="http://schemas.microsoft.com/office/drawing/2014/main" id="{E603E21B-BD8A-4D84-BCFA-4D770E23A158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7271" name="Freeform 84">
              <a:extLst>
                <a:ext uri="{FF2B5EF4-FFF2-40B4-BE49-F238E27FC236}">
                  <a16:creationId xmlns:a16="http://schemas.microsoft.com/office/drawing/2014/main" id="{2D3C2EF9-8723-4C5B-90F7-C530F3AF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2" name="TextBox 162">
              <a:extLst>
                <a:ext uri="{FF2B5EF4-FFF2-40B4-BE49-F238E27FC236}">
                  <a16:creationId xmlns:a16="http://schemas.microsoft.com/office/drawing/2014/main" id="{592F74CE-113F-4343-A47D-44061AEE9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8" name="Group 163">
            <a:extLst>
              <a:ext uri="{FF2B5EF4-FFF2-40B4-BE49-F238E27FC236}">
                <a16:creationId xmlns:a16="http://schemas.microsoft.com/office/drawing/2014/main" id="{0565A416-CBD4-4691-9EFC-D04D2D81C118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7269" name="Freeform 84">
              <a:extLst>
                <a:ext uri="{FF2B5EF4-FFF2-40B4-BE49-F238E27FC236}">
                  <a16:creationId xmlns:a16="http://schemas.microsoft.com/office/drawing/2014/main" id="{BFE9102A-3C36-4491-B4E1-C2525BF6D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0" name="TextBox 165">
              <a:extLst>
                <a:ext uri="{FF2B5EF4-FFF2-40B4-BE49-F238E27FC236}">
                  <a16:creationId xmlns:a16="http://schemas.microsoft.com/office/drawing/2014/main" id="{EE6EE82A-6BEA-4DDA-9F9E-7A68DC13D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9" name="Group 169">
            <a:extLst>
              <a:ext uri="{FF2B5EF4-FFF2-40B4-BE49-F238E27FC236}">
                <a16:creationId xmlns:a16="http://schemas.microsoft.com/office/drawing/2014/main" id="{4C5D8922-81D2-4C3F-8098-004D74228CC8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7267" name="Freeform 84">
              <a:extLst>
                <a:ext uri="{FF2B5EF4-FFF2-40B4-BE49-F238E27FC236}">
                  <a16:creationId xmlns:a16="http://schemas.microsoft.com/office/drawing/2014/main" id="{71DED5D2-FD61-440C-8127-977869830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8" name="TextBox 171">
              <a:extLst>
                <a:ext uri="{FF2B5EF4-FFF2-40B4-BE49-F238E27FC236}">
                  <a16:creationId xmlns:a16="http://schemas.microsoft.com/office/drawing/2014/main" id="{6E334B87-767C-4FC0-AE13-052438AE8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0" name="Group 172">
            <a:extLst>
              <a:ext uri="{FF2B5EF4-FFF2-40B4-BE49-F238E27FC236}">
                <a16:creationId xmlns:a16="http://schemas.microsoft.com/office/drawing/2014/main" id="{61EFAA74-0A2E-4967-8191-2F1629D93C65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7265" name="Freeform 84">
              <a:extLst>
                <a:ext uri="{FF2B5EF4-FFF2-40B4-BE49-F238E27FC236}">
                  <a16:creationId xmlns:a16="http://schemas.microsoft.com/office/drawing/2014/main" id="{10C4D627-08AC-4B8F-B803-B131BF2EB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6" name="TextBox 174">
              <a:extLst>
                <a:ext uri="{FF2B5EF4-FFF2-40B4-BE49-F238E27FC236}">
                  <a16:creationId xmlns:a16="http://schemas.microsoft.com/office/drawing/2014/main" id="{5120A819-EC75-4223-B1C7-14EBE095F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1" name="Group 175">
            <a:extLst>
              <a:ext uri="{FF2B5EF4-FFF2-40B4-BE49-F238E27FC236}">
                <a16:creationId xmlns:a16="http://schemas.microsoft.com/office/drawing/2014/main" id="{02AB2779-EAF3-4145-901C-6975F2FF7A95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7263" name="Freeform 84">
              <a:extLst>
                <a:ext uri="{FF2B5EF4-FFF2-40B4-BE49-F238E27FC236}">
                  <a16:creationId xmlns:a16="http://schemas.microsoft.com/office/drawing/2014/main" id="{31A8C3B3-56DE-4C8B-9539-4C01AC89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4" name="TextBox 177">
              <a:extLst>
                <a:ext uri="{FF2B5EF4-FFF2-40B4-BE49-F238E27FC236}">
                  <a16:creationId xmlns:a16="http://schemas.microsoft.com/office/drawing/2014/main" id="{DC827536-8BB2-4F47-B9E6-5115BE48C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7102" name="TextBox 4">
            <a:extLst>
              <a:ext uri="{FF2B5EF4-FFF2-40B4-BE49-F238E27FC236}">
                <a16:creationId xmlns:a16="http://schemas.microsoft.com/office/drawing/2014/main" id="{9F1B3C13-6595-4000-9008-8820844BF0B6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3" name="TextBox 179">
            <a:extLst>
              <a:ext uri="{FF2B5EF4-FFF2-40B4-BE49-F238E27FC236}">
                <a16:creationId xmlns:a16="http://schemas.microsoft.com/office/drawing/2014/main" id="{8DF02355-BC33-4F61-800E-694C618C81E5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4" name="TextBox 180">
            <a:extLst>
              <a:ext uri="{FF2B5EF4-FFF2-40B4-BE49-F238E27FC236}">
                <a16:creationId xmlns:a16="http://schemas.microsoft.com/office/drawing/2014/main" id="{E7F2CEE7-D8CC-452C-9F33-EAEE973233DD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5" name="TextBox 181">
            <a:extLst>
              <a:ext uri="{FF2B5EF4-FFF2-40B4-BE49-F238E27FC236}">
                <a16:creationId xmlns:a16="http://schemas.microsoft.com/office/drawing/2014/main" id="{2BFB4862-18E9-45EE-BF94-501027AAC40A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6" name="TextBox 182">
            <a:extLst>
              <a:ext uri="{FF2B5EF4-FFF2-40B4-BE49-F238E27FC236}">
                <a16:creationId xmlns:a16="http://schemas.microsoft.com/office/drawing/2014/main" id="{013F4AA2-292E-459F-8EC9-A7ED1B2398F4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7" name="TextBox 183">
            <a:extLst>
              <a:ext uri="{FF2B5EF4-FFF2-40B4-BE49-F238E27FC236}">
                <a16:creationId xmlns:a16="http://schemas.microsoft.com/office/drawing/2014/main" id="{B047BECE-9EA8-470A-BEF3-51659DC28610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7108" name="Straight Connector 12">
            <a:extLst>
              <a:ext uri="{FF2B5EF4-FFF2-40B4-BE49-F238E27FC236}">
                <a16:creationId xmlns:a16="http://schemas.microsoft.com/office/drawing/2014/main" id="{B15A2EEB-B763-4E9A-9523-BF6B1BB427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>
            <a:extLst>
              <a:ext uri="{FF2B5EF4-FFF2-40B4-BE49-F238E27FC236}">
                <a16:creationId xmlns:a16="http://schemas.microsoft.com/office/drawing/2014/main" id="{245BA4A3-3503-4CBD-95C0-FBBD0CB2A2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>
            <a:extLst>
              <a:ext uri="{FF2B5EF4-FFF2-40B4-BE49-F238E27FC236}">
                <a16:creationId xmlns:a16="http://schemas.microsoft.com/office/drawing/2014/main" id="{C8AD5153-287E-4306-BEA2-7241C0010E9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>
            <a:extLst>
              <a:ext uri="{FF2B5EF4-FFF2-40B4-BE49-F238E27FC236}">
                <a16:creationId xmlns:a16="http://schemas.microsoft.com/office/drawing/2014/main" id="{E7FB53AA-8579-4316-A216-4A73EA5640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>
            <a:extLst>
              <a:ext uri="{FF2B5EF4-FFF2-40B4-BE49-F238E27FC236}">
                <a16:creationId xmlns:a16="http://schemas.microsoft.com/office/drawing/2014/main" id="{36FB3D31-3EE6-4551-933E-5647EECCD29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>
            <a:extLst>
              <a:ext uri="{FF2B5EF4-FFF2-40B4-BE49-F238E27FC236}">
                <a16:creationId xmlns:a16="http://schemas.microsoft.com/office/drawing/2014/main" id="{85D69A40-AD6F-4705-87C0-0476B8903E4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>
            <a:extLst>
              <a:ext uri="{FF2B5EF4-FFF2-40B4-BE49-F238E27FC236}">
                <a16:creationId xmlns:a16="http://schemas.microsoft.com/office/drawing/2014/main" id="{448CBC6C-EE43-4D2D-B513-10CDD2D10B4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>
            <a:extLst>
              <a:ext uri="{FF2B5EF4-FFF2-40B4-BE49-F238E27FC236}">
                <a16:creationId xmlns:a16="http://schemas.microsoft.com/office/drawing/2014/main" id="{D9CE23CF-A1E9-4233-8BBE-D32EB96FF4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>
            <a:extLst>
              <a:ext uri="{FF2B5EF4-FFF2-40B4-BE49-F238E27FC236}">
                <a16:creationId xmlns:a16="http://schemas.microsoft.com/office/drawing/2014/main" id="{342D0DA9-1F40-4E16-97D3-E10CEC2587B8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17" name="Footer Placeholder 2">
            <a:extLst>
              <a:ext uri="{FF2B5EF4-FFF2-40B4-BE49-F238E27FC236}">
                <a16:creationId xmlns:a16="http://schemas.microsoft.com/office/drawing/2014/main" id="{53EC7541-5907-4B59-A863-11E2CB10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7118" name="Slide Number Placeholder 3">
            <a:extLst>
              <a:ext uri="{FF2B5EF4-FFF2-40B4-BE49-F238E27FC236}">
                <a16:creationId xmlns:a16="http://schemas.microsoft.com/office/drawing/2014/main" id="{A5E00104-68E8-4899-BB8F-1561FED2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BAC6561-8656-4ED6-AD53-E4A3EEE879A3}" type="slidenum">
              <a:rPr lang="en-US" altLang="en-US" sz="1200">
                <a:latin typeface="Tahoma" panose="020B0604030504040204" pitchFamily="34" charset="0"/>
              </a:rPr>
              <a:pPr/>
              <a:t>39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7119" name="Group 347">
            <a:extLst>
              <a:ext uri="{FF2B5EF4-FFF2-40B4-BE49-F238E27FC236}">
                <a16:creationId xmlns:a16="http://schemas.microsoft.com/office/drawing/2014/main" id="{A46F127F-6F2C-4CB7-8AA6-5E19DA58CA48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1F364C03-C5DC-4D55-8C90-27EC2CAA11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C150745E-3E66-486D-97A2-7B7C15A0484B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B50F182E-CE3A-47F5-8497-76B990D5496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4526773A-3CE5-4848-8ADF-2AEB0FFC09DD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7A569822-8109-43C1-80CC-E1E2A294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DA43AF2F-3366-4E73-A9D7-D326581E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AD0C2F9F-0C8B-4051-9413-ED892E514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156038E2-1A52-4FCB-8E52-43D132301368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1EA74D1E-EF2B-4A0F-A170-F93425924B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>
            <a:extLst>
              <a:ext uri="{FF2B5EF4-FFF2-40B4-BE49-F238E27FC236}">
                <a16:creationId xmlns:a16="http://schemas.microsoft.com/office/drawing/2014/main" id="{08A5BD75-7515-4B0B-8274-8D1ACCF871CF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F981EDB-2A0B-42C8-9D54-BD896AA63F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0B28C2E0-B9B6-44BE-8AE0-4021AF083187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4F3DC79-5E75-444B-9E5E-34BC0A68C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A516F7B3-893B-4531-BB7C-C00049CE6153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61E560C6-24F6-4DBB-A365-205E18248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276CEC00-022C-4925-B4C3-958FB826F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725CB07B-BF35-4BE1-BC32-7311E6B93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A54D23B4-5F3B-4C18-9798-4EADAC9F7AE0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527530DD-5862-4C18-B934-459B05E2CB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>
            <a:extLst>
              <a:ext uri="{FF2B5EF4-FFF2-40B4-BE49-F238E27FC236}">
                <a16:creationId xmlns:a16="http://schemas.microsoft.com/office/drawing/2014/main" id="{2D59E381-B993-45EB-B437-809523911D96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4B44948-4825-408D-98D6-C7DBDDD6B5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2649B3BE-F0BB-4D1B-A19E-8AFE9FA6ABCB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1B66CF92-A490-461E-AAA5-E69117FCEA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09D6D33E-C8DE-4671-8D00-9B5144BC6133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5818427B-9637-456D-A155-9B082E510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44163EE9-55FB-454D-8F67-639CBEC3F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E2B5E41A-FD38-42CB-9798-F32AE4FCB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8B3D9F88-F359-4FD7-8104-800FA0F60877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FA1DC76-2C7C-4D92-9FA1-97EC518FC7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>
            <a:extLst>
              <a:ext uri="{FF2B5EF4-FFF2-40B4-BE49-F238E27FC236}">
                <a16:creationId xmlns:a16="http://schemas.microsoft.com/office/drawing/2014/main" id="{2E12BAAC-9B23-4C49-90D5-1284DDCB488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>
            <a:extLst>
              <a:ext uri="{FF2B5EF4-FFF2-40B4-BE49-F238E27FC236}">
                <a16:creationId xmlns:a16="http://schemas.microsoft.com/office/drawing/2014/main" id="{D0383E5F-DE37-4744-ABA4-37A228AA6076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5471D536-86CA-4F56-95BB-90515F9C4A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D476D769-7CB1-46F1-A72F-74C8A6FCD9C3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3231FEB3-1E91-4C5A-8519-DEC07FF9C8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3C766265-F4E9-4D12-ABD3-C8A4F0A39901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D9811CD-CF48-4E3F-A07F-C22FE2C0C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660413CE-35C8-4DA7-BCA0-06AB3B44F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BEB86C49-5389-4400-8CAD-34FBDA000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F35A800E-C118-492D-A712-5D7157F5BDE4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8053FFB4-2F48-4ED5-9650-97893A52AF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>
            <a:extLst>
              <a:ext uri="{FF2B5EF4-FFF2-40B4-BE49-F238E27FC236}">
                <a16:creationId xmlns:a16="http://schemas.microsoft.com/office/drawing/2014/main" id="{1D1AF59D-6143-4397-93FE-AF6703E7C5E6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9293982B-7D98-442C-B73D-32AE12F5B2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4492A971-30C5-4256-836F-7C73B64A71A2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B1A849D2-1F52-4D87-B7A8-1DD6979859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37423080-62C2-4561-B55F-2367E9A5C828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05FD6E87-E9F1-4A40-9A82-97511321C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BD48AFFE-BEB1-4B53-90FB-8A17F7C64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6DEEAB97-10DC-4F08-9B10-17295CD9B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B64A53A7-B726-4AC2-912F-EE2EC7E5558A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5AF06D0D-E747-4865-A9E6-5A3C326872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>
            <a:extLst>
              <a:ext uri="{FF2B5EF4-FFF2-40B4-BE49-F238E27FC236}">
                <a16:creationId xmlns:a16="http://schemas.microsoft.com/office/drawing/2014/main" id="{4BE623A2-D913-4F2F-BA9D-FDE056D97FE3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52A11B6C-DAF4-4C20-98B6-F33F5FE0D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9F91D578-46DD-42A9-9739-4D020904C641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4F24D992-5137-490C-8CA1-62B81EB957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68F7C8A-872D-419F-BC19-B5FBF98B170F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D30C90DC-D62D-4D26-8FAA-825D72959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49DB358A-6956-48A9-965F-A1C528597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07E64B2-F4CC-481D-BD1A-326D81B63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98FA3B95-FD1F-4241-9B85-BEEA54B62E22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CEB2D0D-7C53-4EF3-90A9-B200560FAB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>
            <a:extLst>
              <a:ext uri="{FF2B5EF4-FFF2-40B4-BE49-F238E27FC236}">
                <a16:creationId xmlns:a16="http://schemas.microsoft.com/office/drawing/2014/main" id="{6E1C0C09-876A-4103-B245-AD0868FA8410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AE7795B-EBA1-4C57-AEE3-8E6F65054C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947CE8D2-FED7-4E99-BE21-639323CD4967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9157F267-FC76-4723-8010-E2BA37835F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16A7E7E9-1EC9-4914-ABD8-DE0D4443E811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547586C2-0FD3-4BE3-97E3-27DF56255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36DE85B7-02E3-40C3-BF31-D709AC08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104B3994-79A5-478C-B728-8C6A6B8CB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DA3D09CC-1CFF-4225-AAD9-EE423C580EBB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D38C411-1645-4E13-8950-D3676FA4E2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>
            <a:extLst>
              <a:ext uri="{FF2B5EF4-FFF2-40B4-BE49-F238E27FC236}">
                <a16:creationId xmlns:a16="http://schemas.microsoft.com/office/drawing/2014/main" id="{A71C1CCB-D75F-43CB-A8B7-9F65579B4E8A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A39AC8A2-EAD4-47F9-B094-2B93652197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D54BF9D2-6382-4283-9CF6-61788EDF734F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B80B09E5-22C4-4318-9F4D-A1EBA123F4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6348383A-E82F-44CC-A138-51B00E70D153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7D05DF3E-A7FE-40A6-8FF0-EF4E30649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FD15E4E2-51BF-486A-AF43-313E2B5B8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01B3342F-1103-46FE-9F64-32770485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9C0481C-8352-4442-AD32-98A8B94169D2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2EF165A-610D-4167-8384-BDCCC136D4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>
            <a:extLst>
              <a:ext uri="{FF2B5EF4-FFF2-40B4-BE49-F238E27FC236}">
                <a16:creationId xmlns:a16="http://schemas.microsoft.com/office/drawing/2014/main" id="{D927DE04-5BC7-4F32-AE9E-EEF361AC75B0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28BE99B2-5D17-4063-BD50-71023250B6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F1FBB4E-89B2-4885-ADBB-AC661F07ABBB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D5F0C4EA-A113-4FBB-9BA0-64A13228BA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1C66127C-D848-4F9F-B468-E4EFF9CBB700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98B75480-360A-4D41-9BE9-34BB48281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59AD6FAB-1814-46B7-ABDB-0D14188A5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6D43ADB8-0538-401C-A91B-E76205429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A8B59CB1-6AD5-4A0A-96D7-EAE002EF3E66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5390A1BC-6C2A-48C8-8030-3B5AB0C969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>
            <a:extLst>
              <a:ext uri="{FF2B5EF4-FFF2-40B4-BE49-F238E27FC236}">
                <a16:creationId xmlns:a16="http://schemas.microsoft.com/office/drawing/2014/main" id="{1D65C93E-22B7-4D22-9C81-6C73B771DA04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5D60C2F-8CA8-4FEF-95AA-4968328069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D7A4D2B6-0E28-4A13-8711-F5D0C83A7CC6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6F33D38C-19DC-4E8A-98A5-40027C88ED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E65F8EAF-0598-46DC-A49F-6C7E39EFA739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CABB7A0D-FC23-4BA2-868A-B663BF0AA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16D30B2B-3023-41F8-8D04-4460AB153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D7EE0E1B-0B34-434D-9C87-6CD27D76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29EEC25C-55D8-495E-9956-4D5E9FF0C02E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D71B20CC-053C-4238-9DCE-2DD9A16449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>
            <a:extLst>
              <a:ext uri="{FF2B5EF4-FFF2-40B4-BE49-F238E27FC236}">
                <a16:creationId xmlns:a16="http://schemas.microsoft.com/office/drawing/2014/main" id="{CD43DD86-BA63-49A8-BB54-F78FBE7EBE1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>
            <a:extLst>
              <a:ext uri="{FF2B5EF4-FFF2-40B4-BE49-F238E27FC236}">
                <a16:creationId xmlns:a16="http://schemas.microsoft.com/office/drawing/2014/main" id="{58D0B381-D6D9-45C6-A45B-C24929E81CE2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7171" name="Freeform 84">
              <a:extLst>
                <a:ext uri="{FF2B5EF4-FFF2-40B4-BE49-F238E27FC236}">
                  <a16:creationId xmlns:a16="http://schemas.microsoft.com/office/drawing/2014/main" id="{D1E0AE3B-61C9-49F6-89C1-DFE8A3F27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72" name="TextBox 168">
              <a:extLst>
                <a:ext uri="{FF2B5EF4-FFF2-40B4-BE49-F238E27FC236}">
                  <a16:creationId xmlns:a16="http://schemas.microsoft.com/office/drawing/2014/main" id="{21DFC408-E65B-4466-A89D-146F337B7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32" name="Group 20">
            <a:extLst>
              <a:ext uri="{FF2B5EF4-FFF2-40B4-BE49-F238E27FC236}">
                <a16:creationId xmlns:a16="http://schemas.microsoft.com/office/drawing/2014/main" id="{262356BA-473E-45D8-97C9-0A6E5EE46EAA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87166" name="Group 16">
              <a:extLst>
                <a:ext uri="{FF2B5EF4-FFF2-40B4-BE49-F238E27FC236}">
                  <a16:creationId xmlns:a16="http://schemas.microsoft.com/office/drawing/2014/main" id="{D8934E4E-61EB-42A5-9F33-2D2BDDA993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7169" name="Oval 14">
                <a:extLst>
                  <a:ext uri="{FF2B5EF4-FFF2-40B4-BE49-F238E27FC236}">
                    <a16:creationId xmlns:a16="http://schemas.microsoft.com/office/drawing/2014/main" id="{FD4E9C84-0260-471C-A429-F09583279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70" name="TextBox 15">
                <a:extLst>
                  <a:ext uri="{FF2B5EF4-FFF2-40B4-BE49-F238E27FC236}">
                    <a16:creationId xmlns:a16="http://schemas.microsoft.com/office/drawing/2014/main" id="{A90C0CD8-82BA-4831-B011-90DE218227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67" name="Straight Connector 18">
              <a:extLst>
                <a:ext uri="{FF2B5EF4-FFF2-40B4-BE49-F238E27FC236}">
                  <a16:creationId xmlns:a16="http://schemas.microsoft.com/office/drawing/2014/main" id="{F773E1A4-AA19-48D2-B4A1-C1DDBF3566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>
              <a:extLst>
                <a:ext uri="{FF2B5EF4-FFF2-40B4-BE49-F238E27FC236}">
                  <a16:creationId xmlns:a16="http://schemas.microsoft.com/office/drawing/2014/main" id="{CAF1EDD9-D5CC-44FF-9BC0-3391594D45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>
            <a:extLst>
              <a:ext uri="{FF2B5EF4-FFF2-40B4-BE49-F238E27FC236}">
                <a16:creationId xmlns:a16="http://schemas.microsoft.com/office/drawing/2014/main" id="{612D55D0-0A4E-44F4-B25A-94982418D2A7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>
              <a:extLst>
                <a:ext uri="{FF2B5EF4-FFF2-40B4-BE49-F238E27FC236}">
                  <a16:creationId xmlns:a16="http://schemas.microsoft.com/office/drawing/2014/main" id="{2E7F6D07-FD04-4A56-8C4A-56EBE0587C60}"/>
                </a:ext>
              </a:extLst>
            </p:cNvPr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>
              <a:extLst>
                <a:ext uri="{FF2B5EF4-FFF2-40B4-BE49-F238E27FC236}">
                  <a16:creationId xmlns:a16="http://schemas.microsoft.com/office/drawing/2014/main" id="{FF0A0116-97AD-460C-9332-BF83AF333155}"/>
                </a:ext>
              </a:extLst>
            </p:cNvPr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>
              <a:extLst>
                <a:ext uri="{FF2B5EF4-FFF2-40B4-BE49-F238E27FC236}">
                  <a16:creationId xmlns:a16="http://schemas.microsoft.com/office/drawing/2014/main" id="{5993BEFD-438E-4408-84A2-8840ED6AF0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>
            <a:extLst>
              <a:ext uri="{FF2B5EF4-FFF2-40B4-BE49-F238E27FC236}">
                <a16:creationId xmlns:a16="http://schemas.microsoft.com/office/drawing/2014/main" id="{3C035656-9C2B-4B24-97DA-F08E23860E34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>
              <a:extLst>
                <a:ext uri="{FF2B5EF4-FFF2-40B4-BE49-F238E27FC236}">
                  <a16:creationId xmlns:a16="http://schemas.microsoft.com/office/drawing/2014/main" id="{9CA57C79-E5D2-42CA-BF3B-47B4959F3B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>
              <a:extLst>
                <a:ext uri="{FF2B5EF4-FFF2-40B4-BE49-F238E27FC236}">
                  <a16:creationId xmlns:a16="http://schemas.microsoft.com/office/drawing/2014/main" id="{F165BE9E-C259-4BF0-88C1-B9D702FACA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87161" name="Oval 521">
                <a:extLst>
                  <a:ext uri="{FF2B5EF4-FFF2-40B4-BE49-F238E27FC236}">
                    <a16:creationId xmlns:a16="http://schemas.microsoft.com/office/drawing/2014/main" id="{11117807-F950-42B9-99CD-FD9BDDA27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62" name="TextBox 522">
                <a:extLst>
                  <a:ext uri="{FF2B5EF4-FFF2-40B4-BE49-F238E27FC236}">
                    <a16:creationId xmlns:a16="http://schemas.microsoft.com/office/drawing/2014/main" id="{25A174AD-820C-452D-8130-AAAD2E19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59" name="Straight Connector 519">
              <a:extLst>
                <a:ext uri="{FF2B5EF4-FFF2-40B4-BE49-F238E27FC236}">
                  <a16:creationId xmlns:a16="http://schemas.microsoft.com/office/drawing/2014/main" id="{248195BA-E07B-4FEF-BDF4-5A9E0EDB5F96}"/>
                </a:ext>
              </a:extLst>
            </p:cNvPr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>
              <a:extLst>
                <a:ext uri="{FF2B5EF4-FFF2-40B4-BE49-F238E27FC236}">
                  <a16:creationId xmlns:a16="http://schemas.microsoft.com/office/drawing/2014/main" id="{B9693CE5-4A70-4B9E-81D7-5961E0478A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>
            <a:extLst>
              <a:ext uri="{FF2B5EF4-FFF2-40B4-BE49-F238E27FC236}">
                <a16:creationId xmlns:a16="http://schemas.microsoft.com/office/drawing/2014/main" id="{40F0B9C7-D371-4106-B9BB-8752BA4B6D67}"/>
              </a:ext>
            </a:extLst>
          </p:cNvPr>
          <p:cNvCxnSpPr>
            <a:cxnSpLocks noChangeShapeType="1"/>
            <a:endCxn id="87138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>
            <a:extLst>
              <a:ext uri="{FF2B5EF4-FFF2-40B4-BE49-F238E27FC236}">
                <a16:creationId xmlns:a16="http://schemas.microsoft.com/office/drawing/2014/main" id="{49E3126A-EF8E-4054-8DDC-315DEDA998FB}"/>
              </a:ext>
            </a:extLst>
          </p:cNvPr>
          <p:cNvCxnSpPr>
            <a:cxnSpLocks noChangeShapeType="1"/>
            <a:endCxn id="87138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>
            <a:extLst>
              <a:ext uri="{FF2B5EF4-FFF2-40B4-BE49-F238E27FC236}">
                <a16:creationId xmlns:a16="http://schemas.microsoft.com/office/drawing/2014/main" id="{04BE4580-28B6-4D35-A2A3-4E2E1AE5B3AA}"/>
              </a:ext>
            </a:extLst>
          </p:cNvPr>
          <p:cNvCxnSpPr>
            <a:cxnSpLocks noChangeShapeType="1"/>
            <a:endCxn id="87138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>
            <a:extLst>
              <a:ext uri="{FF2B5EF4-FFF2-40B4-BE49-F238E27FC236}">
                <a16:creationId xmlns:a16="http://schemas.microsoft.com/office/drawing/2014/main" id="{C7D65C49-6326-4B9E-81BC-6C4DED0118E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139" name="Straight Connector 39941">
            <a:extLst>
              <a:ext uri="{FF2B5EF4-FFF2-40B4-BE49-F238E27FC236}">
                <a16:creationId xmlns:a16="http://schemas.microsoft.com/office/drawing/2014/main" id="{F5783798-B27D-4616-B465-E194C538BA98}"/>
              </a:ext>
            </a:extLst>
          </p:cNvPr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>
            <a:extLst>
              <a:ext uri="{FF2B5EF4-FFF2-40B4-BE49-F238E27FC236}">
                <a16:creationId xmlns:a16="http://schemas.microsoft.com/office/drawing/2014/main" id="{7C678049-28F3-486A-9C43-55ED9F73F818}"/>
              </a:ext>
            </a:extLst>
          </p:cNvPr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>
            <a:extLst>
              <a:ext uri="{FF2B5EF4-FFF2-40B4-BE49-F238E27FC236}">
                <a16:creationId xmlns:a16="http://schemas.microsoft.com/office/drawing/2014/main" id="{470734A9-99CA-4593-BFAE-C0DD4C8CFF50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7155" name="Freeform 84">
              <a:extLst>
                <a:ext uri="{FF2B5EF4-FFF2-40B4-BE49-F238E27FC236}">
                  <a16:creationId xmlns:a16="http://schemas.microsoft.com/office/drawing/2014/main" id="{895E4AE0-8EE8-421C-BF7C-CD6BB762B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6" name="TextBox 146">
              <a:extLst>
                <a:ext uri="{FF2B5EF4-FFF2-40B4-BE49-F238E27FC236}">
                  <a16:creationId xmlns:a16="http://schemas.microsoft.com/office/drawing/2014/main" id="{14776F28-D810-4F71-A222-313058A7A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2" name="Group 131">
            <a:extLst>
              <a:ext uri="{FF2B5EF4-FFF2-40B4-BE49-F238E27FC236}">
                <a16:creationId xmlns:a16="http://schemas.microsoft.com/office/drawing/2014/main" id="{6B97E5D3-7760-4AC5-A9DA-97D829EB3FA4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7153" name="Freeform 84">
              <a:extLst>
                <a:ext uri="{FF2B5EF4-FFF2-40B4-BE49-F238E27FC236}">
                  <a16:creationId xmlns:a16="http://schemas.microsoft.com/office/drawing/2014/main" id="{298D31FF-82C4-4067-81E1-3E294F067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4" name="TextBox 133">
              <a:extLst>
                <a:ext uri="{FF2B5EF4-FFF2-40B4-BE49-F238E27FC236}">
                  <a16:creationId xmlns:a16="http://schemas.microsoft.com/office/drawing/2014/main" id="{FFF81B24-5229-4B29-8992-72373C1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3" name="Group 153">
            <a:extLst>
              <a:ext uri="{FF2B5EF4-FFF2-40B4-BE49-F238E27FC236}">
                <a16:creationId xmlns:a16="http://schemas.microsoft.com/office/drawing/2014/main" id="{CD4CA2AE-AF0B-4FFD-88C5-02F6563FD71B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7151" name="Freeform 84">
              <a:extLst>
                <a:ext uri="{FF2B5EF4-FFF2-40B4-BE49-F238E27FC236}">
                  <a16:creationId xmlns:a16="http://schemas.microsoft.com/office/drawing/2014/main" id="{2CC31AE6-9768-485D-9810-A9C5BB0C8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2" name="TextBox 155">
              <a:extLst>
                <a:ext uri="{FF2B5EF4-FFF2-40B4-BE49-F238E27FC236}">
                  <a16:creationId xmlns:a16="http://schemas.microsoft.com/office/drawing/2014/main" id="{6BBC1385-5641-4232-9822-13AC19DD3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7144" name="Straight Connector 509">
            <a:extLst>
              <a:ext uri="{FF2B5EF4-FFF2-40B4-BE49-F238E27FC236}">
                <a16:creationId xmlns:a16="http://schemas.microsoft.com/office/drawing/2014/main" id="{76627233-5CF6-4669-A6B8-F5BA8CB67A20}"/>
              </a:ext>
            </a:extLst>
          </p:cNvPr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>
            <a:extLst>
              <a:ext uri="{FF2B5EF4-FFF2-40B4-BE49-F238E27FC236}">
                <a16:creationId xmlns:a16="http://schemas.microsoft.com/office/drawing/2014/main" id="{3814FDBA-F2A8-4BA9-8542-370B38E16A6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>
            <a:extLst>
              <a:ext uri="{FF2B5EF4-FFF2-40B4-BE49-F238E27FC236}">
                <a16:creationId xmlns:a16="http://schemas.microsoft.com/office/drawing/2014/main" id="{08F9D6E0-6316-477B-8B8C-F5C98187E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7" name="TextBox 9">
            <a:extLst>
              <a:ext uri="{FF2B5EF4-FFF2-40B4-BE49-F238E27FC236}">
                <a16:creationId xmlns:a16="http://schemas.microsoft.com/office/drawing/2014/main" id="{4DA6C573-249B-47B9-8187-21E7E8D6C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7148" name="Oval 11">
            <a:extLst>
              <a:ext uri="{FF2B5EF4-FFF2-40B4-BE49-F238E27FC236}">
                <a16:creationId xmlns:a16="http://schemas.microsoft.com/office/drawing/2014/main" id="{EE7FFD07-15FC-4B29-B52E-C4B51C2F4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9" name="TextBox 13">
            <a:extLst>
              <a:ext uri="{FF2B5EF4-FFF2-40B4-BE49-F238E27FC236}">
                <a16:creationId xmlns:a16="http://schemas.microsoft.com/office/drawing/2014/main" id="{CAC5BEFD-BB96-4E7B-97C8-651D0482B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chemeClr val="bg1"/>
                </a:solidFill>
              </a:rPr>
              <a:t>Content provider network</a:t>
            </a:r>
          </a:p>
        </p:txBody>
      </p:sp>
      <p:sp>
        <p:nvSpPr>
          <p:cNvPr id="87150" name="Rectangle 3">
            <a:extLst>
              <a:ext uri="{FF2B5EF4-FFF2-40B4-BE49-F238E27FC236}">
                <a16:creationId xmlns:a16="http://schemas.microsoft.com/office/drawing/2014/main" id="{B4A751B2-6E09-40B8-B32A-A87799EE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>
            <a:extLst>
              <a:ext uri="{FF2B5EF4-FFF2-40B4-BE49-F238E27FC236}">
                <a16:creationId xmlns:a16="http://schemas.microsoft.com/office/drawing/2014/main" id="{51B0CE7D-B27E-44F8-8FD9-06B269EAF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B73E176E-BF4B-46FB-9EB9-99C42B080BF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en-US" sz="3600"/>
              <a:t>What</a:t>
            </a:r>
            <a:r>
              <a:rPr lang="ja-JP" altLang="en-US" sz="3600"/>
              <a:t>’</a:t>
            </a:r>
            <a:r>
              <a:rPr lang="en-US" altLang="ja-JP" sz="3600"/>
              <a:t>s the Internet: </a:t>
            </a:r>
            <a:r>
              <a:rPr lang="ja-JP" altLang="en-US" sz="3600"/>
              <a:t>“</a:t>
            </a:r>
            <a:r>
              <a:rPr lang="en-US" altLang="ja-JP" sz="3600"/>
              <a:t>nuts and bolts</a:t>
            </a:r>
            <a:r>
              <a:rPr lang="ja-JP" altLang="en-US" sz="3600"/>
              <a:t>”</a:t>
            </a:r>
            <a:r>
              <a:rPr lang="en-US" altLang="ja-JP" sz="3600"/>
              <a:t> view</a:t>
            </a: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A48FED6-83BB-4B1B-83AB-BACA6BD85CF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87338" indent="-287338" eaLnBrk="1" hangingPunct="1">
              <a:spcBef>
                <a:spcPct val="15000"/>
              </a:spcBef>
            </a:pPr>
            <a:r>
              <a:rPr lang="en-US" altLang="en-US" sz="2400"/>
              <a:t>billions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</a:pPr>
            <a:r>
              <a:rPr lang="en-US" altLang="en-US" i="1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en-US" i="1">
                <a:ea typeface="MS PGothic" panose="020B0600070205080204" pitchFamily="34" charset="-128"/>
              </a:rPr>
              <a:t>=</a:t>
            </a:r>
            <a:r>
              <a:rPr lang="en-US" altLang="en-US" i="1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en-US" i="1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 eaLnBrk="1" hangingPunct="1"/>
            <a:r>
              <a:rPr lang="en-US" altLang="en-US">
                <a:ea typeface="Arial" panose="020B0604020202020204" pitchFamily="34" charset="0"/>
              </a:rPr>
              <a:t>running </a:t>
            </a:r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network apps</a:t>
            </a:r>
            <a:endParaRPr lang="en-US" altLang="en-US">
              <a:solidFill>
                <a:srgbClr val="CC0000"/>
              </a:solidFill>
              <a:ea typeface="Arial" panose="020B0604020202020204" pitchFamily="34" charset="0"/>
            </a:endParaRPr>
          </a:p>
        </p:txBody>
      </p:sp>
      <p:sp>
        <p:nvSpPr>
          <p:cNvPr id="4766" name="Rectangle 670">
            <a:extLst>
              <a:ext uri="{FF2B5EF4-FFF2-40B4-BE49-F238E27FC236}">
                <a16:creationId xmlns:a16="http://schemas.microsoft.com/office/drawing/2014/main" id="{772DD239-6D65-4DBD-A47F-47285EC9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463" y="3152775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solidFill>
                  <a:srgbClr val="CC0000"/>
                </a:solidFill>
                <a:latin typeface="Gill Sans MT" panose="020B0604020202020204" pitchFamily="34" charset="0"/>
              </a:rPr>
              <a:t>communication links</a:t>
            </a:r>
            <a:endParaRPr lang="en-US" altLang="en-US">
              <a:solidFill>
                <a:srgbClr val="CC0000"/>
              </a:solidFill>
              <a:latin typeface="Gill Sans MT" panose="020B0604020202020204" pitchFamily="34" charset="0"/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604020202020204" pitchFamily="34" charset="0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604020202020204" pitchFamily="34" charset="0"/>
              </a:rPr>
              <a:t>transmission rate: </a:t>
            </a:r>
            <a:r>
              <a:rPr lang="en-US" altLang="en-US" i="1">
                <a:solidFill>
                  <a:srgbClr val="CC0000"/>
                </a:solidFill>
                <a:latin typeface="Gill Sans MT" panose="020B0604020202020204" pitchFamily="34" charset="0"/>
              </a:rPr>
              <a:t>bandwidth</a:t>
            </a:r>
            <a:endParaRPr lang="en-US" altLang="en-US">
              <a:solidFill>
                <a:srgbClr val="CC0000"/>
              </a:solidFill>
              <a:latin typeface="Gill Sans MT" panose="020B0604020202020204" pitchFamily="34" charset="0"/>
            </a:endParaRPr>
          </a:p>
        </p:txBody>
      </p:sp>
      <p:sp>
        <p:nvSpPr>
          <p:cNvPr id="4767" name="Rectangle 671">
            <a:extLst>
              <a:ext uri="{FF2B5EF4-FFF2-40B4-BE49-F238E27FC236}">
                <a16:creationId xmlns:a16="http://schemas.microsoft.com/office/drawing/2014/main" id="{E3FA9E71-68DA-455F-94DD-3AA7D69BC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525" y="5143500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forward packets (chunks of data)</a:t>
            </a:r>
          </a:p>
          <a:p>
            <a:pPr marL="628650" lvl="1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>
            <a:extLst>
              <a:ext uri="{FF2B5EF4-FFF2-40B4-BE49-F238E27FC236}">
                <a16:creationId xmlns:a16="http://schemas.microsoft.com/office/drawing/2014/main" id="{20F6AC04-1DD0-4723-BA5F-BF23E32905E7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22205" name="Text Box 666">
              <a:extLst>
                <a:ext uri="{FF2B5EF4-FFF2-40B4-BE49-F238E27FC236}">
                  <a16:creationId xmlns:a16="http://schemas.microsoft.com/office/drawing/2014/main" id="{75E00E29-F264-47CD-B3FD-C7EBC3048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sp>
          <p:nvSpPr>
            <p:cNvPr id="22206" name="Text Box 669">
              <a:extLst>
                <a:ext uri="{FF2B5EF4-FFF2-40B4-BE49-F238E27FC236}">
                  <a16:creationId xmlns:a16="http://schemas.microsoft.com/office/drawing/2014/main" id="{6A9D6551-2532-4051-80FC-257A1BC96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grpSp>
          <p:nvGrpSpPr>
            <p:cNvPr id="22207" name="Group 819">
              <a:extLst>
                <a:ext uri="{FF2B5EF4-FFF2-40B4-BE49-F238E27FC236}">
                  <a16:creationId xmlns:a16="http://schemas.microsoft.com/office/drawing/2014/main" id="{C58F3FF7-C057-4844-829E-7C4F8856C9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>
                <a:extLst>
                  <a:ext uri="{FF2B5EF4-FFF2-40B4-BE49-F238E27FC236}">
                    <a16:creationId xmlns:a16="http://schemas.microsoft.com/office/drawing/2014/main" id="{FC30BE24-0806-4414-BEF1-032F56AF48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>
                  <a:extLst>
                    <a:ext uri="{FF2B5EF4-FFF2-40B4-BE49-F238E27FC236}">
                      <a16:creationId xmlns:a16="http://schemas.microsoft.com/office/drawing/2014/main" id="{CA18E460-AE2C-4DE1-B7CA-39C46DAF2F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6" name="Line 271">
                  <a:extLst>
                    <a:ext uri="{FF2B5EF4-FFF2-40B4-BE49-F238E27FC236}">
                      <a16:creationId xmlns:a16="http://schemas.microsoft.com/office/drawing/2014/main" id="{0C449DD6-1F89-4997-857E-4C29BD9F3D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7" name="Line 272">
                  <a:extLst>
                    <a:ext uri="{FF2B5EF4-FFF2-40B4-BE49-F238E27FC236}">
                      <a16:creationId xmlns:a16="http://schemas.microsoft.com/office/drawing/2014/main" id="{DA63F78A-38FE-4AD7-836D-B48524132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8" name="Line 273">
                  <a:extLst>
                    <a:ext uri="{FF2B5EF4-FFF2-40B4-BE49-F238E27FC236}">
                      <a16:creationId xmlns:a16="http://schemas.microsoft.com/office/drawing/2014/main" id="{D81B4E9A-FFE9-4C8B-A563-330939418A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9" name="Line 274">
                  <a:extLst>
                    <a:ext uri="{FF2B5EF4-FFF2-40B4-BE49-F238E27FC236}">
                      <a16:creationId xmlns:a16="http://schemas.microsoft.com/office/drawing/2014/main" id="{ADB3E806-BBDC-457F-8975-EEDEFA92CD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0" name="Line 275">
                  <a:extLst>
                    <a:ext uri="{FF2B5EF4-FFF2-40B4-BE49-F238E27FC236}">
                      <a16:creationId xmlns:a16="http://schemas.microsoft.com/office/drawing/2014/main" id="{DC293B00-3853-4F78-8B4A-E5160F89C2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1" name="Line 276">
                  <a:extLst>
                    <a:ext uri="{FF2B5EF4-FFF2-40B4-BE49-F238E27FC236}">
                      <a16:creationId xmlns:a16="http://schemas.microsoft.com/office/drawing/2014/main" id="{436D5252-7675-4A92-B8D9-F3429A564D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2" name="Line 277">
                  <a:extLst>
                    <a:ext uri="{FF2B5EF4-FFF2-40B4-BE49-F238E27FC236}">
                      <a16:creationId xmlns:a16="http://schemas.microsoft.com/office/drawing/2014/main" id="{620C9E32-D620-42C6-A145-D693A505BC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3" name="Line 278">
                  <a:extLst>
                    <a:ext uri="{FF2B5EF4-FFF2-40B4-BE49-F238E27FC236}">
                      <a16:creationId xmlns:a16="http://schemas.microsoft.com/office/drawing/2014/main" id="{E947F2A3-3255-4B6E-9A06-218B896CD6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4" name="Line 279">
                  <a:extLst>
                    <a:ext uri="{FF2B5EF4-FFF2-40B4-BE49-F238E27FC236}">
                      <a16:creationId xmlns:a16="http://schemas.microsoft.com/office/drawing/2014/main" id="{AC097254-8A6D-4E3A-8361-616340BBA3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5" name="Line 280">
                  <a:extLst>
                    <a:ext uri="{FF2B5EF4-FFF2-40B4-BE49-F238E27FC236}">
                      <a16:creationId xmlns:a16="http://schemas.microsoft.com/office/drawing/2014/main" id="{22D30017-50CB-4295-8C4D-28FFDD36D2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6" name="Line 281">
                  <a:extLst>
                    <a:ext uri="{FF2B5EF4-FFF2-40B4-BE49-F238E27FC236}">
                      <a16:creationId xmlns:a16="http://schemas.microsoft.com/office/drawing/2014/main" id="{07DFF65B-7AC9-445A-9CDD-AB2F7BA2C9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7" name="Line 282">
                  <a:extLst>
                    <a:ext uri="{FF2B5EF4-FFF2-40B4-BE49-F238E27FC236}">
                      <a16:creationId xmlns:a16="http://schemas.microsoft.com/office/drawing/2014/main" id="{1B6CBD43-A474-41E2-89C5-DE983FD3DE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8" name="Line 283">
                  <a:extLst>
                    <a:ext uri="{FF2B5EF4-FFF2-40B4-BE49-F238E27FC236}">
                      <a16:creationId xmlns:a16="http://schemas.microsoft.com/office/drawing/2014/main" id="{CB92C769-A28A-43DE-89D2-509652432D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9" name="Line 284">
                  <a:extLst>
                    <a:ext uri="{FF2B5EF4-FFF2-40B4-BE49-F238E27FC236}">
                      <a16:creationId xmlns:a16="http://schemas.microsoft.com/office/drawing/2014/main" id="{A21E7575-08C2-4258-B564-A72D59D215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2213" name="Picture 836" descr="cell_tower_radiation copy">
                <a:extLst>
                  <a:ext uri="{FF2B5EF4-FFF2-40B4-BE49-F238E27FC236}">
                    <a16:creationId xmlns:a16="http://schemas.microsoft.com/office/drawing/2014/main" id="{61119976-E3EA-4BCE-A2CE-46670BB99A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>
                <a:extLst>
                  <a:ext uri="{FF2B5EF4-FFF2-40B4-BE49-F238E27FC236}">
                    <a16:creationId xmlns:a16="http://schemas.microsoft.com/office/drawing/2014/main" id="{D477985C-963E-47E1-BC49-A82C6E8F0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208" name="Group 838">
              <a:extLst>
                <a:ext uri="{FF2B5EF4-FFF2-40B4-BE49-F238E27FC236}">
                  <a16:creationId xmlns:a16="http://schemas.microsoft.com/office/drawing/2014/main" id="{05C25F5B-67FD-4D5D-ABC1-57D612D05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>
                <a:extLst>
                  <a:ext uri="{FF2B5EF4-FFF2-40B4-BE49-F238E27FC236}">
                    <a16:creationId xmlns:a16="http://schemas.microsoft.com/office/drawing/2014/main" id="{0B56D386-35B3-4025-BE86-F5E3B704C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>
                <a:extLst>
                  <a:ext uri="{FF2B5EF4-FFF2-40B4-BE49-F238E27FC236}">
                    <a16:creationId xmlns:a16="http://schemas.microsoft.com/office/drawing/2014/main" id="{3718DDFF-39E9-447E-BCCE-A81BF16C84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>
              <a:extLst>
                <a:ext uri="{FF2B5EF4-FFF2-40B4-BE49-F238E27FC236}">
                  <a16:creationId xmlns:a16="http://schemas.microsoft.com/office/drawing/2014/main" id="{85B553C7-6D60-41C2-BD4F-DA08AE630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>
            <a:extLst>
              <a:ext uri="{FF2B5EF4-FFF2-40B4-BE49-F238E27FC236}">
                <a16:creationId xmlns:a16="http://schemas.microsoft.com/office/drawing/2014/main" id="{8F858FA8-60FB-4EC5-9971-F1F6EB37E9C4}"/>
              </a:ext>
            </a:extLst>
          </p:cNvPr>
          <p:cNvGrpSpPr>
            <a:grpSpLocks/>
          </p:cNvGrpSpPr>
          <p:nvPr/>
        </p:nvGrpSpPr>
        <p:grpSpPr bwMode="auto">
          <a:xfrm>
            <a:off x="633413" y="5253038"/>
            <a:ext cx="646112" cy="477837"/>
            <a:chOff x="293" y="3440"/>
            <a:chExt cx="407" cy="301"/>
          </a:xfrm>
        </p:grpSpPr>
        <p:sp>
          <p:nvSpPr>
            <p:cNvPr id="22195" name="Text Box 662">
              <a:extLst>
                <a:ext uri="{FF2B5EF4-FFF2-40B4-BE49-F238E27FC236}">
                  <a16:creationId xmlns:a16="http://schemas.microsoft.com/office/drawing/2014/main" id="{3565AE00-2A63-4167-B82D-638BF05D1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/>
                <a:t>router</a:t>
              </a:r>
            </a:p>
          </p:txBody>
        </p:sp>
        <p:grpSp>
          <p:nvGrpSpPr>
            <p:cNvPr id="22196" name="Group 843">
              <a:extLst>
                <a:ext uri="{FF2B5EF4-FFF2-40B4-BE49-F238E27FC236}">
                  <a16:creationId xmlns:a16="http://schemas.microsoft.com/office/drawing/2014/main" id="{035AC239-A2CD-4649-A977-325476DFF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>
                <a:extLst>
                  <a:ext uri="{FF2B5EF4-FFF2-40B4-BE49-F238E27FC236}">
                    <a16:creationId xmlns:a16="http://schemas.microsoft.com/office/drawing/2014/main" id="{38CF0EE9-3DA9-4CA7-8374-4E10A5E1B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98" name="Rectangle 410">
                <a:extLst>
                  <a:ext uri="{FF2B5EF4-FFF2-40B4-BE49-F238E27FC236}">
                    <a16:creationId xmlns:a16="http://schemas.microsoft.com/office/drawing/2014/main" id="{5F2FB788-910E-44A9-953A-AEE31F2AA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99" name="Oval 411">
                <a:extLst>
                  <a:ext uri="{FF2B5EF4-FFF2-40B4-BE49-F238E27FC236}">
                    <a16:creationId xmlns:a16="http://schemas.microsoft.com/office/drawing/2014/main" id="{C4DEA342-A9CB-4A7B-BE15-CCC6FD7DC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200" name="Group 847">
                <a:extLst>
                  <a:ext uri="{FF2B5EF4-FFF2-40B4-BE49-F238E27FC236}">
                    <a16:creationId xmlns:a16="http://schemas.microsoft.com/office/drawing/2014/main" id="{9CDC2D8F-94CD-4DF6-A0C7-4E21428519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>
                  <a:extLst>
                    <a:ext uri="{FF2B5EF4-FFF2-40B4-BE49-F238E27FC236}">
                      <a16:creationId xmlns:a16="http://schemas.microsoft.com/office/drawing/2014/main" id="{6DDA81CB-C24D-4A7D-A80E-567E745E0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04" name="Freeform 849">
                  <a:extLst>
                    <a:ext uri="{FF2B5EF4-FFF2-40B4-BE49-F238E27FC236}">
                      <a16:creationId xmlns:a16="http://schemas.microsoft.com/office/drawing/2014/main" id="{D7361A98-2CEC-44E3-B1F1-D2DADCEB0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201" name="Line 850">
                <a:extLst>
                  <a:ext uri="{FF2B5EF4-FFF2-40B4-BE49-F238E27FC236}">
                    <a16:creationId xmlns:a16="http://schemas.microsoft.com/office/drawing/2014/main" id="{528345EC-9AF9-45AB-B7C6-1EC2B0D48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2" name="Line 851">
                <a:extLst>
                  <a:ext uri="{FF2B5EF4-FFF2-40B4-BE49-F238E27FC236}">
                    <a16:creationId xmlns:a16="http://schemas.microsoft.com/office/drawing/2014/main" id="{A0E57D02-0768-4566-9D98-30106C767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1512" name="Picture 853" descr="underline_base">
            <a:extLst>
              <a:ext uri="{FF2B5EF4-FFF2-40B4-BE49-F238E27FC236}">
                <a16:creationId xmlns:a16="http://schemas.microsoft.com/office/drawing/2014/main" id="{DB156EC7-331F-464F-BF42-174012D7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89000"/>
            <a:ext cx="822801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39" name="Group 1201">
            <a:extLst>
              <a:ext uri="{FF2B5EF4-FFF2-40B4-BE49-F238E27FC236}">
                <a16:creationId xmlns:a16="http://schemas.microsoft.com/office/drawing/2014/main" id="{993C0719-BD34-43B7-A759-D06449416F75}"/>
              </a:ext>
            </a:extLst>
          </p:cNvPr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22128" name="Text Box 667">
              <a:extLst>
                <a:ext uri="{FF2B5EF4-FFF2-40B4-BE49-F238E27FC236}">
                  <a16:creationId xmlns:a16="http://schemas.microsoft.com/office/drawing/2014/main" id="{FE9647BA-CB5D-4F31-A536-B3D7B6EF7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smartphone</a:t>
              </a:r>
            </a:p>
          </p:txBody>
        </p:sp>
        <p:sp>
          <p:nvSpPr>
            <p:cNvPr id="22129" name="Text Box 663">
              <a:extLst>
                <a:ext uri="{FF2B5EF4-FFF2-40B4-BE49-F238E27FC236}">
                  <a16:creationId xmlns:a16="http://schemas.microsoft.com/office/drawing/2014/main" id="{AA681CA9-9B18-460B-8083-4CDF7818D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/>
                <a:t>PC</a:t>
              </a:r>
            </a:p>
          </p:txBody>
        </p:sp>
        <p:sp>
          <p:nvSpPr>
            <p:cNvPr id="22130" name="Text Box 664">
              <a:extLst>
                <a:ext uri="{FF2B5EF4-FFF2-40B4-BE49-F238E27FC236}">
                  <a16:creationId xmlns:a16="http://schemas.microsoft.com/office/drawing/2014/main" id="{4AD00697-950D-4CBF-A9B8-8027050E4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/>
                <a:t>server</a:t>
              </a:r>
            </a:p>
          </p:txBody>
        </p:sp>
        <p:sp>
          <p:nvSpPr>
            <p:cNvPr id="22131" name="Text Box 665">
              <a:extLst>
                <a:ext uri="{FF2B5EF4-FFF2-40B4-BE49-F238E27FC236}">
                  <a16:creationId xmlns:a16="http://schemas.microsoft.com/office/drawing/2014/main" id="{74FC4172-28D8-4457-A589-7E41E34CE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laptop</a:t>
              </a:r>
            </a:p>
          </p:txBody>
        </p:sp>
        <p:grpSp>
          <p:nvGrpSpPr>
            <p:cNvPr id="22132" name="Group 805">
              <a:extLst>
                <a:ext uri="{FF2B5EF4-FFF2-40B4-BE49-F238E27FC236}">
                  <a16:creationId xmlns:a16="http://schemas.microsoft.com/office/drawing/2014/main" id="{01F3B9D7-1F83-41AD-ACCF-2D736720A8C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>
                <a:extLst>
                  <a:ext uri="{FF2B5EF4-FFF2-40B4-BE49-F238E27FC236}">
                    <a16:creationId xmlns:a16="http://schemas.microsoft.com/office/drawing/2014/main" id="{05DB15F9-49D1-448E-B57E-0EC03557B5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>
                <a:extLst>
                  <a:ext uri="{FF2B5EF4-FFF2-40B4-BE49-F238E27FC236}">
                    <a16:creationId xmlns:a16="http://schemas.microsoft.com/office/drawing/2014/main" id="{137A69C7-70C5-4316-A1EF-75AE3FA29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133" name="Group 808">
              <a:extLst>
                <a:ext uri="{FF2B5EF4-FFF2-40B4-BE49-F238E27FC236}">
                  <a16:creationId xmlns:a16="http://schemas.microsoft.com/office/drawing/2014/main" id="{3833383C-5ADF-49D5-B6B0-8B0173DC08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>
                <a:extLst>
                  <a:ext uri="{FF2B5EF4-FFF2-40B4-BE49-F238E27FC236}">
                    <a16:creationId xmlns:a16="http://schemas.microsoft.com/office/drawing/2014/main" id="{63E6B606-9E48-49CC-BE1E-B008D3BAB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>
                <a:extLst>
                  <a:ext uri="{FF2B5EF4-FFF2-40B4-BE49-F238E27FC236}">
                    <a16:creationId xmlns:a16="http://schemas.microsoft.com/office/drawing/2014/main" id="{7BEB920B-4F49-40FE-B621-5997245AE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>
              <a:extLst>
                <a:ext uri="{FF2B5EF4-FFF2-40B4-BE49-F238E27FC236}">
                  <a16:creationId xmlns:a16="http://schemas.microsoft.com/office/drawing/2014/main" id="{C2D39048-C3BF-4366-A347-7A11536875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>
                <a:extLst>
                  <a:ext uri="{FF2B5EF4-FFF2-40B4-BE49-F238E27FC236}">
                    <a16:creationId xmlns:a16="http://schemas.microsoft.com/office/drawing/2014/main" id="{5AD890BE-A219-4EA2-95AD-3B94014DB0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>
                <a:extLst>
                  <a:ext uri="{FF2B5EF4-FFF2-40B4-BE49-F238E27FC236}">
                    <a16:creationId xmlns:a16="http://schemas.microsoft.com/office/drawing/2014/main" id="{B0ACABE6-8CB8-477C-8F9A-B5434F94C1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>
                <a:extLst>
                  <a:ext uri="{FF2B5EF4-FFF2-40B4-BE49-F238E27FC236}">
                    <a16:creationId xmlns:a16="http://schemas.microsoft.com/office/drawing/2014/main" id="{9CA24A11-AAE0-4F67-8253-58F85B755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2171" name="Picture 1092" descr="screen">
                <a:extLst>
                  <a:ext uri="{FF2B5EF4-FFF2-40B4-BE49-F238E27FC236}">
                    <a16:creationId xmlns:a16="http://schemas.microsoft.com/office/drawing/2014/main" id="{DF63ACAA-4DFE-4340-8251-9EB3DD5C1C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>
                <a:extLst>
                  <a:ext uri="{FF2B5EF4-FFF2-40B4-BE49-F238E27FC236}">
                    <a16:creationId xmlns:a16="http://schemas.microsoft.com/office/drawing/2014/main" id="{DE05D1FD-1DA1-4A8D-8387-8E2782BD0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3" name="Freeform 1094">
                <a:extLst>
                  <a:ext uri="{FF2B5EF4-FFF2-40B4-BE49-F238E27FC236}">
                    <a16:creationId xmlns:a16="http://schemas.microsoft.com/office/drawing/2014/main" id="{F0597C55-73B0-4F11-A197-8CA133B11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4" name="Freeform 1095">
                <a:extLst>
                  <a:ext uri="{FF2B5EF4-FFF2-40B4-BE49-F238E27FC236}">
                    <a16:creationId xmlns:a16="http://schemas.microsoft.com/office/drawing/2014/main" id="{14D29041-F52C-4A72-977B-E398FA5CE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5" name="Freeform 1096">
                <a:extLst>
                  <a:ext uri="{FF2B5EF4-FFF2-40B4-BE49-F238E27FC236}">
                    <a16:creationId xmlns:a16="http://schemas.microsoft.com/office/drawing/2014/main" id="{329C1F09-59FB-4DAB-AD3E-A92A597B4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6" name="Freeform 1097">
                <a:extLst>
                  <a:ext uri="{FF2B5EF4-FFF2-40B4-BE49-F238E27FC236}">
                    <a16:creationId xmlns:a16="http://schemas.microsoft.com/office/drawing/2014/main" id="{7D11BDFD-6408-4C7D-90CC-00805C34F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7" name="Freeform 1098">
                <a:extLst>
                  <a:ext uri="{FF2B5EF4-FFF2-40B4-BE49-F238E27FC236}">
                    <a16:creationId xmlns:a16="http://schemas.microsoft.com/office/drawing/2014/main" id="{810E1887-53F8-41CD-98B3-17D86C704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78" name="Group 1099">
                <a:extLst>
                  <a:ext uri="{FF2B5EF4-FFF2-40B4-BE49-F238E27FC236}">
                    <a16:creationId xmlns:a16="http://schemas.microsoft.com/office/drawing/2014/main" id="{0A354953-436E-4280-B7CF-637B1A20CB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>
                  <a:extLst>
                    <a:ext uri="{FF2B5EF4-FFF2-40B4-BE49-F238E27FC236}">
                      <a16:creationId xmlns:a16="http://schemas.microsoft.com/office/drawing/2014/main" id="{F6E3BCF0-CD50-4B26-949E-C18527CC4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6" name="Freeform 1101">
                  <a:extLst>
                    <a:ext uri="{FF2B5EF4-FFF2-40B4-BE49-F238E27FC236}">
                      <a16:creationId xmlns:a16="http://schemas.microsoft.com/office/drawing/2014/main" id="{8F79A1BF-21D8-44FF-8CD9-C2A2005EFC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7" name="Freeform 1102">
                  <a:extLst>
                    <a:ext uri="{FF2B5EF4-FFF2-40B4-BE49-F238E27FC236}">
                      <a16:creationId xmlns:a16="http://schemas.microsoft.com/office/drawing/2014/main" id="{30D11729-741D-4BFE-9E5A-9484C627B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8" name="Freeform 1103">
                  <a:extLst>
                    <a:ext uri="{FF2B5EF4-FFF2-40B4-BE49-F238E27FC236}">
                      <a16:creationId xmlns:a16="http://schemas.microsoft.com/office/drawing/2014/main" id="{3BB8D469-08AC-4DCF-8197-81343D0D48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9" name="Freeform 1104">
                  <a:extLst>
                    <a:ext uri="{FF2B5EF4-FFF2-40B4-BE49-F238E27FC236}">
                      <a16:creationId xmlns:a16="http://schemas.microsoft.com/office/drawing/2014/main" id="{2DA276FF-6867-4F01-BDAE-96D1EF1F52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90" name="Freeform 1105">
                  <a:extLst>
                    <a:ext uri="{FF2B5EF4-FFF2-40B4-BE49-F238E27FC236}">
                      <a16:creationId xmlns:a16="http://schemas.microsoft.com/office/drawing/2014/main" id="{137CAEBD-7037-4CB3-A396-A572400B5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79" name="Freeform 1106">
                <a:extLst>
                  <a:ext uri="{FF2B5EF4-FFF2-40B4-BE49-F238E27FC236}">
                    <a16:creationId xmlns:a16="http://schemas.microsoft.com/office/drawing/2014/main" id="{9DF321D7-C228-4F8A-A1EC-5DAFE2AC0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0" name="Freeform 1107">
                <a:extLst>
                  <a:ext uri="{FF2B5EF4-FFF2-40B4-BE49-F238E27FC236}">
                    <a16:creationId xmlns:a16="http://schemas.microsoft.com/office/drawing/2014/main" id="{ABA93915-DFDC-435E-9613-DDB04201B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1" name="Freeform 1108">
                <a:extLst>
                  <a:ext uri="{FF2B5EF4-FFF2-40B4-BE49-F238E27FC236}">
                    <a16:creationId xmlns:a16="http://schemas.microsoft.com/office/drawing/2014/main" id="{FA357DC7-73CD-4014-9AB5-7B935FCD1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2" name="Freeform 1109">
                <a:extLst>
                  <a:ext uri="{FF2B5EF4-FFF2-40B4-BE49-F238E27FC236}">
                    <a16:creationId xmlns:a16="http://schemas.microsoft.com/office/drawing/2014/main" id="{557A3BC5-FDEF-4905-80F3-FA122A2A5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3" name="Freeform 1110">
                <a:extLst>
                  <a:ext uri="{FF2B5EF4-FFF2-40B4-BE49-F238E27FC236}">
                    <a16:creationId xmlns:a16="http://schemas.microsoft.com/office/drawing/2014/main" id="{14B78152-E258-4AB0-949E-EA0727DBB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4" name="Freeform 1111">
                <a:extLst>
                  <a:ext uri="{FF2B5EF4-FFF2-40B4-BE49-F238E27FC236}">
                    <a16:creationId xmlns:a16="http://schemas.microsoft.com/office/drawing/2014/main" id="{B98F179A-7C32-4FC5-99F8-2E625F5D40E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35" name="Group 1168">
              <a:extLst>
                <a:ext uri="{FF2B5EF4-FFF2-40B4-BE49-F238E27FC236}">
                  <a16:creationId xmlns:a16="http://schemas.microsoft.com/office/drawing/2014/main" id="{CDEE2D09-F6B1-4358-923E-15E4B4A83F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>
                <a:extLst>
                  <a:ext uri="{FF2B5EF4-FFF2-40B4-BE49-F238E27FC236}">
                    <a16:creationId xmlns:a16="http://schemas.microsoft.com/office/drawing/2014/main" id="{45C1AE0C-0869-4DEC-A2F4-D9B1D545C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7" name="Rectangle 1170">
                <a:extLst>
                  <a:ext uri="{FF2B5EF4-FFF2-40B4-BE49-F238E27FC236}">
                    <a16:creationId xmlns:a16="http://schemas.microsoft.com/office/drawing/2014/main" id="{149B5994-417E-4FFE-82E9-B1683C335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38" name="Freeform 1171">
                <a:extLst>
                  <a:ext uri="{FF2B5EF4-FFF2-40B4-BE49-F238E27FC236}">
                    <a16:creationId xmlns:a16="http://schemas.microsoft.com/office/drawing/2014/main" id="{BB0037DE-3317-405A-A85B-EC2941703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9" name="Freeform 1172">
                <a:extLst>
                  <a:ext uri="{FF2B5EF4-FFF2-40B4-BE49-F238E27FC236}">
                    <a16:creationId xmlns:a16="http://schemas.microsoft.com/office/drawing/2014/main" id="{F299F9E2-4579-454B-9CDD-D52DD851F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0" name="Rectangle 1173">
                <a:extLst>
                  <a:ext uri="{FF2B5EF4-FFF2-40B4-BE49-F238E27FC236}">
                    <a16:creationId xmlns:a16="http://schemas.microsoft.com/office/drawing/2014/main" id="{AF1BE0CB-5D45-455E-8501-A956D5D3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1" name="Group 1174">
                <a:extLst>
                  <a:ext uri="{FF2B5EF4-FFF2-40B4-BE49-F238E27FC236}">
                    <a16:creationId xmlns:a16="http://schemas.microsoft.com/office/drawing/2014/main" id="{3FD8C60E-6750-4446-B4A5-D0F5FCA36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>
                  <a:extLst>
                    <a:ext uri="{FF2B5EF4-FFF2-40B4-BE49-F238E27FC236}">
                      <a16:creationId xmlns:a16="http://schemas.microsoft.com/office/drawing/2014/main" id="{685DEA13-175C-46A1-93B0-D0C571D1F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7" name="AutoShape 1176">
                  <a:extLst>
                    <a:ext uri="{FF2B5EF4-FFF2-40B4-BE49-F238E27FC236}">
                      <a16:creationId xmlns:a16="http://schemas.microsoft.com/office/drawing/2014/main" id="{E5E4E4B3-209B-438E-9C86-F36FF725A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2" name="Rectangle 1177">
                <a:extLst>
                  <a:ext uri="{FF2B5EF4-FFF2-40B4-BE49-F238E27FC236}">
                    <a16:creationId xmlns:a16="http://schemas.microsoft.com/office/drawing/2014/main" id="{F68492E3-FFD7-419C-AA18-E06114548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3" name="Group 1178">
                <a:extLst>
                  <a:ext uri="{FF2B5EF4-FFF2-40B4-BE49-F238E27FC236}">
                    <a16:creationId xmlns:a16="http://schemas.microsoft.com/office/drawing/2014/main" id="{82875203-AE4A-4E15-A37E-9B92B398BB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>
                  <a:extLst>
                    <a:ext uri="{FF2B5EF4-FFF2-40B4-BE49-F238E27FC236}">
                      <a16:creationId xmlns:a16="http://schemas.microsoft.com/office/drawing/2014/main" id="{1EF82087-B6C0-4CEB-8EEF-56AB249C0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5" name="AutoShape 1180">
                  <a:extLst>
                    <a:ext uri="{FF2B5EF4-FFF2-40B4-BE49-F238E27FC236}">
                      <a16:creationId xmlns:a16="http://schemas.microsoft.com/office/drawing/2014/main" id="{B643D7AA-83B1-49A1-96E4-061D482981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4" name="Rectangle 1181">
                <a:extLst>
                  <a:ext uri="{FF2B5EF4-FFF2-40B4-BE49-F238E27FC236}">
                    <a16:creationId xmlns:a16="http://schemas.microsoft.com/office/drawing/2014/main" id="{3E4ACEEC-E9C3-4C83-A294-E03C7F260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45" name="Rectangle 1182">
                <a:extLst>
                  <a:ext uri="{FF2B5EF4-FFF2-40B4-BE49-F238E27FC236}">
                    <a16:creationId xmlns:a16="http://schemas.microsoft.com/office/drawing/2014/main" id="{43FF0291-36D3-4A8A-86A7-1FC32D05C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6" name="Group 1183">
                <a:extLst>
                  <a:ext uri="{FF2B5EF4-FFF2-40B4-BE49-F238E27FC236}">
                    <a16:creationId xmlns:a16="http://schemas.microsoft.com/office/drawing/2014/main" id="{D89B88A8-EBF3-4946-89C9-6554CA7520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>
                  <a:extLst>
                    <a:ext uri="{FF2B5EF4-FFF2-40B4-BE49-F238E27FC236}">
                      <a16:creationId xmlns:a16="http://schemas.microsoft.com/office/drawing/2014/main" id="{FE283728-2EA7-45F8-A103-453568009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3" name="AutoShape 1185">
                  <a:extLst>
                    <a:ext uri="{FF2B5EF4-FFF2-40B4-BE49-F238E27FC236}">
                      <a16:creationId xmlns:a16="http://schemas.microsoft.com/office/drawing/2014/main" id="{2EBDF574-734B-4F8D-BE05-66F827995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7" name="Freeform 1186">
                <a:extLst>
                  <a:ext uri="{FF2B5EF4-FFF2-40B4-BE49-F238E27FC236}">
                    <a16:creationId xmlns:a16="http://schemas.microsoft.com/office/drawing/2014/main" id="{C06EC4CC-7982-42DF-9125-C97467724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48" name="Group 1187">
                <a:extLst>
                  <a:ext uri="{FF2B5EF4-FFF2-40B4-BE49-F238E27FC236}">
                    <a16:creationId xmlns:a16="http://schemas.microsoft.com/office/drawing/2014/main" id="{E01D7840-E54E-4268-BE9C-C2C7EEAB8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>
                  <a:extLst>
                    <a:ext uri="{FF2B5EF4-FFF2-40B4-BE49-F238E27FC236}">
                      <a16:creationId xmlns:a16="http://schemas.microsoft.com/office/drawing/2014/main" id="{DE9F0594-2130-4AAF-BB79-37672106B0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1" name="AutoShape 1189">
                  <a:extLst>
                    <a:ext uri="{FF2B5EF4-FFF2-40B4-BE49-F238E27FC236}">
                      <a16:creationId xmlns:a16="http://schemas.microsoft.com/office/drawing/2014/main" id="{CC17FEF4-922E-43F4-B0D4-D421DBC50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9" name="Rectangle 1190">
                <a:extLst>
                  <a:ext uri="{FF2B5EF4-FFF2-40B4-BE49-F238E27FC236}">
                    <a16:creationId xmlns:a16="http://schemas.microsoft.com/office/drawing/2014/main" id="{CDE1442F-34B2-4E03-AC05-3E8E5BDB6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0" name="Freeform 1191">
                <a:extLst>
                  <a:ext uri="{FF2B5EF4-FFF2-40B4-BE49-F238E27FC236}">
                    <a16:creationId xmlns:a16="http://schemas.microsoft.com/office/drawing/2014/main" id="{835B6B3B-C1B9-457F-A111-25B2C4A7B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1" name="Freeform 1192">
                <a:extLst>
                  <a:ext uri="{FF2B5EF4-FFF2-40B4-BE49-F238E27FC236}">
                    <a16:creationId xmlns:a16="http://schemas.microsoft.com/office/drawing/2014/main" id="{B7EEF78B-7C31-46DE-A231-9C5ED36A8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2" name="Oval 1193">
                <a:extLst>
                  <a:ext uri="{FF2B5EF4-FFF2-40B4-BE49-F238E27FC236}">
                    <a16:creationId xmlns:a16="http://schemas.microsoft.com/office/drawing/2014/main" id="{822652E6-A106-4621-8648-310CD93AD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3" name="Freeform 1194">
                <a:extLst>
                  <a:ext uri="{FF2B5EF4-FFF2-40B4-BE49-F238E27FC236}">
                    <a16:creationId xmlns:a16="http://schemas.microsoft.com/office/drawing/2014/main" id="{55C5185F-8A3E-4FD1-93EF-472AE7DF8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4" name="AutoShape 1195">
                <a:extLst>
                  <a:ext uri="{FF2B5EF4-FFF2-40B4-BE49-F238E27FC236}">
                    <a16:creationId xmlns:a16="http://schemas.microsoft.com/office/drawing/2014/main" id="{B07AE71E-5A7F-405E-A3EF-FD3884939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5" name="AutoShape 1196">
                <a:extLst>
                  <a:ext uri="{FF2B5EF4-FFF2-40B4-BE49-F238E27FC236}">
                    <a16:creationId xmlns:a16="http://schemas.microsoft.com/office/drawing/2014/main" id="{68F57359-B95E-4B63-AF88-1A8E6B93C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6" name="Oval 1197">
                <a:extLst>
                  <a:ext uri="{FF2B5EF4-FFF2-40B4-BE49-F238E27FC236}">
                    <a16:creationId xmlns:a16="http://schemas.microsoft.com/office/drawing/2014/main" id="{1831EA45-DB71-498D-8182-EC8489CBE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7" name="Oval 1198">
                <a:extLst>
                  <a:ext uri="{FF2B5EF4-FFF2-40B4-BE49-F238E27FC236}">
                    <a16:creationId xmlns:a16="http://schemas.microsoft.com/office/drawing/2014/main" id="{84E34E65-8794-4715-ACED-CFEE64D26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158" name="Oval 1199">
                <a:extLst>
                  <a:ext uri="{FF2B5EF4-FFF2-40B4-BE49-F238E27FC236}">
                    <a16:creationId xmlns:a16="http://schemas.microsoft.com/office/drawing/2014/main" id="{2505BFA2-22A7-4C7A-8C8E-8EBCE85A1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9" name="Rectangle 1200">
                <a:extLst>
                  <a:ext uri="{FF2B5EF4-FFF2-40B4-BE49-F238E27FC236}">
                    <a16:creationId xmlns:a16="http://schemas.microsoft.com/office/drawing/2014/main" id="{EEBD2480-E25A-49BC-A10D-9B633C68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21514" name="Slide Number Placeholder 3">
            <a:extLst>
              <a:ext uri="{FF2B5EF4-FFF2-40B4-BE49-F238E27FC236}">
                <a16:creationId xmlns:a16="http://schemas.microsoft.com/office/drawing/2014/main" id="{F83BFE11-3A06-4C51-A710-CA952BDF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61BC113-29AE-4551-B617-0BC91B8C45DF}" type="slidenum">
              <a:rPr lang="en-US" altLang="en-US" sz="1200">
                <a:latin typeface="Tahoma" panose="020B0604030504040204" pitchFamily="34" charset="0"/>
              </a:rPr>
              <a:pPr/>
              <a:t>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1515" name="Group 2">
            <a:extLst>
              <a:ext uri="{FF2B5EF4-FFF2-40B4-BE49-F238E27FC236}">
                <a16:creationId xmlns:a16="http://schemas.microsoft.com/office/drawing/2014/main" id="{16C657E5-BD80-405F-B06F-380FE8D33876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1516" name="Freeform 416">
              <a:extLst>
                <a:ext uri="{FF2B5EF4-FFF2-40B4-BE49-F238E27FC236}">
                  <a16:creationId xmlns:a16="http://schemas.microsoft.com/office/drawing/2014/main" id="{B316E872-4A17-48D2-8DBB-4DDF8CBB0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Freeform 415">
              <a:extLst>
                <a:ext uri="{FF2B5EF4-FFF2-40B4-BE49-F238E27FC236}">
                  <a16:creationId xmlns:a16="http://schemas.microsoft.com/office/drawing/2014/main" id="{F89CD2AB-D8BF-47CB-A572-40CB1C8C4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Freeform 665">
              <a:extLst>
                <a:ext uri="{FF2B5EF4-FFF2-40B4-BE49-F238E27FC236}">
                  <a16:creationId xmlns:a16="http://schemas.microsoft.com/office/drawing/2014/main" id="{B552E734-D1C4-478F-BC94-5E9BAD3A6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9" name="Group 666">
              <a:extLst>
                <a:ext uri="{FF2B5EF4-FFF2-40B4-BE49-F238E27FC236}">
                  <a16:creationId xmlns:a16="http://schemas.microsoft.com/office/drawing/2014/main" id="{15679083-1586-4698-87DA-459975B1E7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>
                <a:extLst>
                  <a:ext uri="{FF2B5EF4-FFF2-40B4-BE49-F238E27FC236}">
                    <a16:creationId xmlns:a16="http://schemas.microsoft.com/office/drawing/2014/main" id="{9FAD4ED3-963C-4A8C-9B57-57E02407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27" name="AutoShape 668">
                <a:extLst>
                  <a:ext uri="{FF2B5EF4-FFF2-40B4-BE49-F238E27FC236}">
                    <a16:creationId xmlns:a16="http://schemas.microsoft.com/office/drawing/2014/main" id="{186A5C4E-FB62-468F-A6B5-3B2D52874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20" name="Freeform 669">
              <a:extLst>
                <a:ext uri="{FF2B5EF4-FFF2-40B4-BE49-F238E27FC236}">
                  <a16:creationId xmlns:a16="http://schemas.microsoft.com/office/drawing/2014/main" id="{9DEEC269-71C6-492C-8851-382F70D11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670">
              <a:extLst>
                <a:ext uri="{FF2B5EF4-FFF2-40B4-BE49-F238E27FC236}">
                  <a16:creationId xmlns:a16="http://schemas.microsoft.com/office/drawing/2014/main" id="{BD6D2B7B-2C03-4AF4-808E-E1BDD074D3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Line 671">
              <a:extLst>
                <a:ext uri="{FF2B5EF4-FFF2-40B4-BE49-F238E27FC236}">
                  <a16:creationId xmlns:a16="http://schemas.microsoft.com/office/drawing/2014/main" id="{2BB90C2F-2385-41F1-A6F7-AAE806E109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3" name="Line 672">
              <a:extLst>
                <a:ext uri="{FF2B5EF4-FFF2-40B4-BE49-F238E27FC236}">
                  <a16:creationId xmlns:a16="http://schemas.microsoft.com/office/drawing/2014/main" id="{6B6A8056-B5F1-4A3C-A47A-B98772A985A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4" name="Line 674">
              <a:extLst>
                <a:ext uri="{FF2B5EF4-FFF2-40B4-BE49-F238E27FC236}">
                  <a16:creationId xmlns:a16="http://schemas.microsoft.com/office/drawing/2014/main" id="{5407F14C-4E8B-48F4-A49D-5FA895104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675">
              <a:extLst>
                <a:ext uri="{FF2B5EF4-FFF2-40B4-BE49-F238E27FC236}">
                  <a16:creationId xmlns:a16="http://schemas.microsoft.com/office/drawing/2014/main" id="{D0C8DBEA-4DB3-48DE-9EB7-FDB46803F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6" name="Line 678">
              <a:extLst>
                <a:ext uri="{FF2B5EF4-FFF2-40B4-BE49-F238E27FC236}">
                  <a16:creationId xmlns:a16="http://schemas.microsoft.com/office/drawing/2014/main" id="{B9FEE040-CD27-433F-A367-0AA0F3595E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7" name="Line 679">
              <a:extLst>
                <a:ext uri="{FF2B5EF4-FFF2-40B4-BE49-F238E27FC236}">
                  <a16:creationId xmlns:a16="http://schemas.microsoft.com/office/drawing/2014/main" id="{4CBA5E54-90C0-4F4A-94E9-BF11257BCC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Line 680">
              <a:extLst>
                <a:ext uri="{FF2B5EF4-FFF2-40B4-BE49-F238E27FC236}">
                  <a16:creationId xmlns:a16="http://schemas.microsoft.com/office/drawing/2014/main" id="{7E9B80BD-7743-43F4-8BCF-2570BDDEC0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682">
              <a:extLst>
                <a:ext uri="{FF2B5EF4-FFF2-40B4-BE49-F238E27FC236}">
                  <a16:creationId xmlns:a16="http://schemas.microsoft.com/office/drawing/2014/main" id="{A7AD70CE-25DD-407E-BA9B-3B2E7FC96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683">
              <a:extLst>
                <a:ext uri="{FF2B5EF4-FFF2-40B4-BE49-F238E27FC236}">
                  <a16:creationId xmlns:a16="http://schemas.microsoft.com/office/drawing/2014/main" id="{D8AAE91E-05FF-4FCC-A5AF-34E08B59F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1" name="Picture 684" descr="access_point_stylized_small">
              <a:extLst>
                <a:ext uri="{FF2B5EF4-FFF2-40B4-BE49-F238E27FC236}">
                  <a16:creationId xmlns:a16="http://schemas.microsoft.com/office/drawing/2014/main" id="{6E6976F7-0FF1-43E2-9A6D-2721ADFF7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>
              <a:extLst>
                <a:ext uri="{FF2B5EF4-FFF2-40B4-BE49-F238E27FC236}">
                  <a16:creationId xmlns:a16="http://schemas.microsoft.com/office/drawing/2014/main" id="{497EAD06-90FA-4AF5-977F-22CEDFF454E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3" name="Line 686">
              <a:extLst>
                <a:ext uri="{FF2B5EF4-FFF2-40B4-BE49-F238E27FC236}">
                  <a16:creationId xmlns:a16="http://schemas.microsoft.com/office/drawing/2014/main" id="{98841820-BB84-40E5-A2DD-70685E2D2B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4" name="Picture 708" descr="access_point_stylized_small">
              <a:extLst>
                <a:ext uri="{FF2B5EF4-FFF2-40B4-BE49-F238E27FC236}">
                  <a16:creationId xmlns:a16="http://schemas.microsoft.com/office/drawing/2014/main" id="{3A648677-8C44-4F82-B467-C51684F91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>
              <a:extLst>
                <a:ext uri="{FF2B5EF4-FFF2-40B4-BE49-F238E27FC236}">
                  <a16:creationId xmlns:a16="http://schemas.microsoft.com/office/drawing/2014/main" id="{E74DB0D4-6BC2-4277-AABA-B4D8DB4A1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712">
              <a:extLst>
                <a:ext uri="{FF2B5EF4-FFF2-40B4-BE49-F238E27FC236}">
                  <a16:creationId xmlns:a16="http://schemas.microsoft.com/office/drawing/2014/main" id="{8EB6686F-9A7D-4F96-B10A-14A78E122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713">
              <a:extLst>
                <a:ext uri="{FF2B5EF4-FFF2-40B4-BE49-F238E27FC236}">
                  <a16:creationId xmlns:a16="http://schemas.microsoft.com/office/drawing/2014/main" id="{F56C088E-0864-46AD-A3EF-CDA37BC0B1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714">
              <a:extLst>
                <a:ext uri="{FF2B5EF4-FFF2-40B4-BE49-F238E27FC236}">
                  <a16:creationId xmlns:a16="http://schemas.microsoft.com/office/drawing/2014/main" id="{9C84C4DC-A3CB-4924-89E0-240ECC8AC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715">
              <a:extLst>
                <a:ext uri="{FF2B5EF4-FFF2-40B4-BE49-F238E27FC236}">
                  <a16:creationId xmlns:a16="http://schemas.microsoft.com/office/drawing/2014/main" id="{1092BEFF-DEB5-42CF-80B9-6717066BB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716">
              <a:extLst>
                <a:ext uri="{FF2B5EF4-FFF2-40B4-BE49-F238E27FC236}">
                  <a16:creationId xmlns:a16="http://schemas.microsoft.com/office/drawing/2014/main" id="{9CE0BE10-8600-45D5-944F-52DAAE0553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717">
              <a:extLst>
                <a:ext uri="{FF2B5EF4-FFF2-40B4-BE49-F238E27FC236}">
                  <a16:creationId xmlns:a16="http://schemas.microsoft.com/office/drawing/2014/main" id="{D8C7B9E8-6E3C-48BF-8198-B9571D6EC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718">
              <a:extLst>
                <a:ext uri="{FF2B5EF4-FFF2-40B4-BE49-F238E27FC236}">
                  <a16:creationId xmlns:a16="http://schemas.microsoft.com/office/drawing/2014/main" id="{999397A6-8C03-4DF9-9FF2-A87B8BD09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719">
              <a:extLst>
                <a:ext uri="{FF2B5EF4-FFF2-40B4-BE49-F238E27FC236}">
                  <a16:creationId xmlns:a16="http://schemas.microsoft.com/office/drawing/2014/main" id="{11A41A5A-80AF-4B73-959D-5F0B26E56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720">
              <a:extLst>
                <a:ext uri="{FF2B5EF4-FFF2-40B4-BE49-F238E27FC236}">
                  <a16:creationId xmlns:a16="http://schemas.microsoft.com/office/drawing/2014/main" id="{C5082387-A90E-4B15-B248-17FC162064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721">
              <a:extLst>
                <a:ext uri="{FF2B5EF4-FFF2-40B4-BE49-F238E27FC236}">
                  <a16:creationId xmlns:a16="http://schemas.microsoft.com/office/drawing/2014/main" id="{48C41FCF-E7AE-486E-B439-A428BD27D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722">
              <a:extLst>
                <a:ext uri="{FF2B5EF4-FFF2-40B4-BE49-F238E27FC236}">
                  <a16:creationId xmlns:a16="http://schemas.microsoft.com/office/drawing/2014/main" id="{A5312F67-AEEA-416F-A4D6-0363D4A1F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7" name="Line 723">
              <a:extLst>
                <a:ext uri="{FF2B5EF4-FFF2-40B4-BE49-F238E27FC236}">
                  <a16:creationId xmlns:a16="http://schemas.microsoft.com/office/drawing/2014/main" id="{9518885D-0B46-4443-9C73-11A28B560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8" name="Line 724">
              <a:extLst>
                <a:ext uri="{FF2B5EF4-FFF2-40B4-BE49-F238E27FC236}">
                  <a16:creationId xmlns:a16="http://schemas.microsoft.com/office/drawing/2014/main" id="{77669D53-547A-49E3-8448-60F32950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9" name="Line 725">
              <a:extLst>
                <a:ext uri="{FF2B5EF4-FFF2-40B4-BE49-F238E27FC236}">
                  <a16:creationId xmlns:a16="http://schemas.microsoft.com/office/drawing/2014/main" id="{F025262A-DE2D-4100-8741-39DAF60B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0" name="Line 726">
              <a:extLst>
                <a:ext uri="{FF2B5EF4-FFF2-40B4-BE49-F238E27FC236}">
                  <a16:creationId xmlns:a16="http://schemas.microsoft.com/office/drawing/2014/main" id="{2987B615-8F38-4D05-B7B6-99B096836D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1" name="Line 727">
              <a:extLst>
                <a:ext uri="{FF2B5EF4-FFF2-40B4-BE49-F238E27FC236}">
                  <a16:creationId xmlns:a16="http://schemas.microsoft.com/office/drawing/2014/main" id="{BA57CEF5-7B63-4FAF-97ED-A0628ABD4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2" name="Line 728">
              <a:extLst>
                <a:ext uri="{FF2B5EF4-FFF2-40B4-BE49-F238E27FC236}">
                  <a16:creationId xmlns:a16="http://schemas.microsoft.com/office/drawing/2014/main" id="{5EE2B711-4F0C-46EC-8ED8-7C0F4A82E4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3" name="Oval 407">
              <a:extLst>
                <a:ext uri="{FF2B5EF4-FFF2-40B4-BE49-F238E27FC236}">
                  <a16:creationId xmlns:a16="http://schemas.microsoft.com/office/drawing/2014/main" id="{C58E7F26-4131-489C-9565-5CC6F260F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4" name="Rectangle 410">
              <a:extLst>
                <a:ext uri="{FF2B5EF4-FFF2-40B4-BE49-F238E27FC236}">
                  <a16:creationId xmlns:a16="http://schemas.microsoft.com/office/drawing/2014/main" id="{52651C55-97DD-48E1-B94D-D6EB3E431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5" name="Oval 411">
              <a:extLst>
                <a:ext uri="{FF2B5EF4-FFF2-40B4-BE49-F238E27FC236}">
                  <a16:creationId xmlns:a16="http://schemas.microsoft.com/office/drawing/2014/main" id="{98132BAA-30AA-4414-87FC-31E4FFBC7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1556" name="Group 732">
              <a:extLst>
                <a:ext uri="{FF2B5EF4-FFF2-40B4-BE49-F238E27FC236}">
                  <a16:creationId xmlns:a16="http://schemas.microsoft.com/office/drawing/2014/main" id="{AB80D557-2B76-4346-9643-DF146FC08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>
                <a:extLst>
                  <a:ext uri="{FF2B5EF4-FFF2-40B4-BE49-F238E27FC236}">
                    <a16:creationId xmlns:a16="http://schemas.microsoft.com/office/drawing/2014/main" id="{85BC4058-F5FA-4B9D-9CD9-5715747AB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5" name="Freeform 734">
                <a:extLst>
                  <a:ext uri="{FF2B5EF4-FFF2-40B4-BE49-F238E27FC236}">
                    <a16:creationId xmlns:a16="http://schemas.microsoft.com/office/drawing/2014/main" id="{410B900F-D249-49AA-8C4C-F994E91E1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735">
              <a:extLst>
                <a:ext uri="{FF2B5EF4-FFF2-40B4-BE49-F238E27FC236}">
                  <a16:creationId xmlns:a16="http://schemas.microsoft.com/office/drawing/2014/main" id="{44093DB7-FFFA-44B9-9E56-CCC547ED6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8" name="Line 736">
              <a:extLst>
                <a:ext uri="{FF2B5EF4-FFF2-40B4-BE49-F238E27FC236}">
                  <a16:creationId xmlns:a16="http://schemas.microsoft.com/office/drawing/2014/main" id="{8C3BF1DA-5D03-49AE-85CB-229B46F79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9" name="Group 737">
              <a:extLst>
                <a:ext uri="{FF2B5EF4-FFF2-40B4-BE49-F238E27FC236}">
                  <a16:creationId xmlns:a16="http://schemas.microsoft.com/office/drawing/2014/main" id="{F820C9CE-03CF-4339-8CC9-3870EC750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>
                <a:extLst>
                  <a:ext uri="{FF2B5EF4-FFF2-40B4-BE49-F238E27FC236}">
                    <a16:creationId xmlns:a16="http://schemas.microsoft.com/office/drawing/2014/main" id="{12158ACF-22DD-45F0-8014-5556B9E64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7" name="Rectangle 410">
                <a:extLst>
                  <a:ext uri="{FF2B5EF4-FFF2-40B4-BE49-F238E27FC236}">
                    <a16:creationId xmlns:a16="http://schemas.microsoft.com/office/drawing/2014/main" id="{E7F658A3-049C-421E-A83A-147425DCC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8" name="Oval 411">
                <a:extLst>
                  <a:ext uri="{FF2B5EF4-FFF2-40B4-BE49-F238E27FC236}">
                    <a16:creationId xmlns:a16="http://schemas.microsoft.com/office/drawing/2014/main" id="{DC320416-8923-4A43-9BDD-322417798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19" name="Group 741">
                <a:extLst>
                  <a:ext uri="{FF2B5EF4-FFF2-40B4-BE49-F238E27FC236}">
                    <a16:creationId xmlns:a16="http://schemas.microsoft.com/office/drawing/2014/main" id="{87C96EB6-CC38-4363-B69B-43F3399C68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>
                  <a:extLst>
                    <a:ext uri="{FF2B5EF4-FFF2-40B4-BE49-F238E27FC236}">
                      <a16:creationId xmlns:a16="http://schemas.microsoft.com/office/drawing/2014/main" id="{B7AC3E3A-488E-4497-B706-A003C34C2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23" name="Freeform 743">
                  <a:extLst>
                    <a:ext uri="{FF2B5EF4-FFF2-40B4-BE49-F238E27FC236}">
                      <a16:creationId xmlns:a16="http://schemas.microsoft.com/office/drawing/2014/main" id="{E1F0E9DB-6936-4A44-9600-E1DD6B1B6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20" name="Line 744">
                <a:extLst>
                  <a:ext uri="{FF2B5EF4-FFF2-40B4-BE49-F238E27FC236}">
                    <a16:creationId xmlns:a16="http://schemas.microsoft.com/office/drawing/2014/main" id="{9CBDFD7A-A54D-4951-9D59-E2EEBC70A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1" name="Line 745">
                <a:extLst>
                  <a:ext uri="{FF2B5EF4-FFF2-40B4-BE49-F238E27FC236}">
                    <a16:creationId xmlns:a16="http://schemas.microsoft.com/office/drawing/2014/main" id="{DD2D00AA-6AA0-4343-8ED4-A2C4779E60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46">
              <a:extLst>
                <a:ext uri="{FF2B5EF4-FFF2-40B4-BE49-F238E27FC236}">
                  <a16:creationId xmlns:a16="http://schemas.microsoft.com/office/drawing/2014/main" id="{EEB0A0B2-EA46-46B4-AD9E-AE36DF28CE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>
                <a:extLst>
                  <a:ext uri="{FF2B5EF4-FFF2-40B4-BE49-F238E27FC236}">
                    <a16:creationId xmlns:a16="http://schemas.microsoft.com/office/drawing/2014/main" id="{F7A61B0B-0939-4052-87D6-C961B1E55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9" name="Rectangle 410">
                <a:extLst>
                  <a:ext uri="{FF2B5EF4-FFF2-40B4-BE49-F238E27FC236}">
                    <a16:creationId xmlns:a16="http://schemas.microsoft.com/office/drawing/2014/main" id="{8693837B-AF68-4699-94C0-EA75147DA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0" name="Oval 411">
                <a:extLst>
                  <a:ext uri="{FF2B5EF4-FFF2-40B4-BE49-F238E27FC236}">
                    <a16:creationId xmlns:a16="http://schemas.microsoft.com/office/drawing/2014/main" id="{99A7B04B-A145-4FDE-B536-EF1A95E50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11" name="Group 750">
                <a:extLst>
                  <a:ext uri="{FF2B5EF4-FFF2-40B4-BE49-F238E27FC236}">
                    <a16:creationId xmlns:a16="http://schemas.microsoft.com/office/drawing/2014/main" id="{5DAA3C84-039F-4AD2-80D3-EE4A6CD430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>
                  <a:extLst>
                    <a:ext uri="{FF2B5EF4-FFF2-40B4-BE49-F238E27FC236}">
                      <a16:creationId xmlns:a16="http://schemas.microsoft.com/office/drawing/2014/main" id="{614815BC-EC73-4E5C-9260-83B6B77BA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15" name="Freeform 752">
                  <a:extLst>
                    <a:ext uri="{FF2B5EF4-FFF2-40B4-BE49-F238E27FC236}">
                      <a16:creationId xmlns:a16="http://schemas.microsoft.com/office/drawing/2014/main" id="{38F59EF3-3ECD-46AE-8095-820ED4C03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12" name="Line 753">
                <a:extLst>
                  <a:ext uri="{FF2B5EF4-FFF2-40B4-BE49-F238E27FC236}">
                    <a16:creationId xmlns:a16="http://schemas.microsoft.com/office/drawing/2014/main" id="{F3F19300-3865-4E84-8C68-E1ECF68ED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3" name="Line 754">
                <a:extLst>
                  <a:ext uri="{FF2B5EF4-FFF2-40B4-BE49-F238E27FC236}">
                    <a16:creationId xmlns:a16="http://schemas.microsoft.com/office/drawing/2014/main" id="{7979DCE6-2901-4EB1-9E3F-669897004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64">
              <a:extLst>
                <a:ext uri="{FF2B5EF4-FFF2-40B4-BE49-F238E27FC236}">
                  <a16:creationId xmlns:a16="http://schemas.microsoft.com/office/drawing/2014/main" id="{63C1665D-1119-4F0F-92F9-987221497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>
                <a:extLst>
                  <a:ext uri="{FF2B5EF4-FFF2-40B4-BE49-F238E27FC236}">
                    <a16:creationId xmlns:a16="http://schemas.microsoft.com/office/drawing/2014/main" id="{FCBA9771-B742-4549-BB5D-EFCBCF3CF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1" name="Rectangle 410">
                <a:extLst>
                  <a:ext uri="{FF2B5EF4-FFF2-40B4-BE49-F238E27FC236}">
                    <a16:creationId xmlns:a16="http://schemas.microsoft.com/office/drawing/2014/main" id="{F2888246-AA12-471F-86A0-93C065E6C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2" name="Oval 411">
                <a:extLst>
                  <a:ext uri="{FF2B5EF4-FFF2-40B4-BE49-F238E27FC236}">
                    <a16:creationId xmlns:a16="http://schemas.microsoft.com/office/drawing/2014/main" id="{2560CC26-4E39-4874-8AC7-AFB2AEFD9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03" name="Group 768">
                <a:extLst>
                  <a:ext uri="{FF2B5EF4-FFF2-40B4-BE49-F238E27FC236}">
                    <a16:creationId xmlns:a16="http://schemas.microsoft.com/office/drawing/2014/main" id="{4B7B36A7-4857-428C-9BB9-ADBC613946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>
                  <a:extLst>
                    <a:ext uri="{FF2B5EF4-FFF2-40B4-BE49-F238E27FC236}">
                      <a16:creationId xmlns:a16="http://schemas.microsoft.com/office/drawing/2014/main" id="{4A7A669B-6604-45F5-9314-5A1A543666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07" name="Freeform 770">
                  <a:extLst>
                    <a:ext uri="{FF2B5EF4-FFF2-40B4-BE49-F238E27FC236}">
                      <a16:creationId xmlns:a16="http://schemas.microsoft.com/office/drawing/2014/main" id="{513DAE9A-4D77-40EC-AB54-AE8E10833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04" name="Line 771">
                <a:extLst>
                  <a:ext uri="{FF2B5EF4-FFF2-40B4-BE49-F238E27FC236}">
                    <a16:creationId xmlns:a16="http://schemas.microsoft.com/office/drawing/2014/main" id="{B2D1D01E-7910-4F98-8021-C2FC7CDC0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5" name="Line 772">
                <a:extLst>
                  <a:ext uri="{FF2B5EF4-FFF2-40B4-BE49-F238E27FC236}">
                    <a16:creationId xmlns:a16="http://schemas.microsoft.com/office/drawing/2014/main" id="{792C6BC0-8630-4C46-B54B-4B7D111BF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62" name="Line 782">
              <a:extLst>
                <a:ext uri="{FF2B5EF4-FFF2-40B4-BE49-F238E27FC236}">
                  <a16:creationId xmlns:a16="http://schemas.microsoft.com/office/drawing/2014/main" id="{CCD89925-0808-4BA4-940A-7EF04D61C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63" name="Group 801">
              <a:extLst>
                <a:ext uri="{FF2B5EF4-FFF2-40B4-BE49-F238E27FC236}">
                  <a16:creationId xmlns:a16="http://schemas.microsoft.com/office/drawing/2014/main" id="{A410F254-A463-4932-A0DF-896CBD68FA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>
                <a:extLst>
                  <a:ext uri="{FF2B5EF4-FFF2-40B4-BE49-F238E27FC236}">
                    <a16:creationId xmlns:a16="http://schemas.microsoft.com/office/drawing/2014/main" id="{3944D0A2-6124-4301-AC5A-444A02EA2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93" name="Rectangle 410">
                <a:extLst>
                  <a:ext uri="{FF2B5EF4-FFF2-40B4-BE49-F238E27FC236}">
                    <a16:creationId xmlns:a16="http://schemas.microsoft.com/office/drawing/2014/main" id="{DFBA3FD5-46AE-48D8-8E91-B3B150ACD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94" name="Oval 411">
                <a:extLst>
                  <a:ext uri="{FF2B5EF4-FFF2-40B4-BE49-F238E27FC236}">
                    <a16:creationId xmlns:a16="http://schemas.microsoft.com/office/drawing/2014/main" id="{893CD0F5-2928-4569-BF93-0A309660A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95" name="Group 805">
                <a:extLst>
                  <a:ext uri="{FF2B5EF4-FFF2-40B4-BE49-F238E27FC236}">
                    <a16:creationId xmlns:a16="http://schemas.microsoft.com/office/drawing/2014/main" id="{3A29915B-315D-4637-883F-742E0FA10D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>
                  <a:extLst>
                    <a:ext uri="{FF2B5EF4-FFF2-40B4-BE49-F238E27FC236}">
                      <a16:creationId xmlns:a16="http://schemas.microsoft.com/office/drawing/2014/main" id="{BCDDF518-F89E-410B-9DF9-98B9838420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9" name="Freeform 807">
                  <a:extLst>
                    <a:ext uri="{FF2B5EF4-FFF2-40B4-BE49-F238E27FC236}">
                      <a16:creationId xmlns:a16="http://schemas.microsoft.com/office/drawing/2014/main" id="{0355529D-B3E8-44FE-B175-ECA976C14B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96" name="Line 808">
                <a:extLst>
                  <a:ext uri="{FF2B5EF4-FFF2-40B4-BE49-F238E27FC236}">
                    <a16:creationId xmlns:a16="http://schemas.microsoft.com/office/drawing/2014/main" id="{47E43840-2BC2-43CA-9257-377C6657A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7" name="Line 809">
                <a:extLst>
                  <a:ext uri="{FF2B5EF4-FFF2-40B4-BE49-F238E27FC236}">
                    <a16:creationId xmlns:a16="http://schemas.microsoft.com/office/drawing/2014/main" id="{243B8D7A-3EC8-4AA2-9E0F-CDCDB1E4C1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810">
              <a:extLst>
                <a:ext uri="{FF2B5EF4-FFF2-40B4-BE49-F238E27FC236}">
                  <a16:creationId xmlns:a16="http://schemas.microsoft.com/office/drawing/2014/main" id="{38C83A6C-1EBF-4EB4-842A-12AD0ADFFB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>
                <a:extLst>
                  <a:ext uri="{FF2B5EF4-FFF2-40B4-BE49-F238E27FC236}">
                    <a16:creationId xmlns:a16="http://schemas.microsoft.com/office/drawing/2014/main" id="{17B65565-3ECB-4A0B-8BB4-79D4844C6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85" name="Rectangle 410">
                <a:extLst>
                  <a:ext uri="{FF2B5EF4-FFF2-40B4-BE49-F238E27FC236}">
                    <a16:creationId xmlns:a16="http://schemas.microsoft.com/office/drawing/2014/main" id="{941F54E1-8DC2-4CD8-87DD-9035F2AA9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86" name="Oval 411">
                <a:extLst>
                  <a:ext uri="{FF2B5EF4-FFF2-40B4-BE49-F238E27FC236}">
                    <a16:creationId xmlns:a16="http://schemas.microsoft.com/office/drawing/2014/main" id="{82E7EE24-82C4-4E34-8C85-0FB89D858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87" name="Group 814">
                <a:extLst>
                  <a:ext uri="{FF2B5EF4-FFF2-40B4-BE49-F238E27FC236}">
                    <a16:creationId xmlns:a16="http://schemas.microsoft.com/office/drawing/2014/main" id="{97E852F5-A92E-4431-854E-F7B978AB9F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>
                  <a:extLst>
                    <a:ext uri="{FF2B5EF4-FFF2-40B4-BE49-F238E27FC236}">
                      <a16:creationId xmlns:a16="http://schemas.microsoft.com/office/drawing/2014/main" id="{0AE99515-D342-401B-97D1-581199122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1" name="Freeform 816">
                  <a:extLst>
                    <a:ext uri="{FF2B5EF4-FFF2-40B4-BE49-F238E27FC236}">
                      <a16:creationId xmlns:a16="http://schemas.microsoft.com/office/drawing/2014/main" id="{5D631E7A-7A45-468A-9EC6-F4AA6AE8E4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8" name="Line 817">
                <a:extLst>
                  <a:ext uri="{FF2B5EF4-FFF2-40B4-BE49-F238E27FC236}">
                    <a16:creationId xmlns:a16="http://schemas.microsoft.com/office/drawing/2014/main" id="{5332F5ED-9662-4E2A-B42C-EF6F6943A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9" name="Line 818">
                <a:extLst>
                  <a:ext uri="{FF2B5EF4-FFF2-40B4-BE49-F238E27FC236}">
                    <a16:creationId xmlns:a16="http://schemas.microsoft.com/office/drawing/2014/main" id="{D728BD25-354B-4605-ACD5-BD015C3136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819">
              <a:extLst>
                <a:ext uri="{FF2B5EF4-FFF2-40B4-BE49-F238E27FC236}">
                  <a16:creationId xmlns:a16="http://schemas.microsoft.com/office/drawing/2014/main" id="{9C0D773A-EA92-4503-AF17-351BF8076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>
                <a:extLst>
                  <a:ext uri="{FF2B5EF4-FFF2-40B4-BE49-F238E27FC236}">
                    <a16:creationId xmlns:a16="http://schemas.microsoft.com/office/drawing/2014/main" id="{A374C1B9-D321-4FC1-8963-5C6D9E669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7" name="Rectangle 410">
                <a:extLst>
                  <a:ext uri="{FF2B5EF4-FFF2-40B4-BE49-F238E27FC236}">
                    <a16:creationId xmlns:a16="http://schemas.microsoft.com/office/drawing/2014/main" id="{BD476543-D4BC-4344-8F63-131EDD555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8" name="Oval 411">
                <a:extLst>
                  <a:ext uri="{FF2B5EF4-FFF2-40B4-BE49-F238E27FC236}">
                    <a16:creationId xmlns:a16="http://schemas.microsoft.com/office/drawing/2014/main" id="{B7D0AB6C-2DB3-4479-8404-D442BD2F6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79" name="Group 823">
                <a:extLst>
                  <a:ext uri="{FF2B5EF4-FFF2-40B4-BE49-F238E27FC236}">
                    <a16:creationId xmlns:a16="http://schemas.microsoft.com/office/drawing/2014/main" id="{5723ABAC-D853-465A-8416-7D196A43E6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>
                  <a:extLst>
                    <a:ext uri="{FF2B5EF4-FFF2-40B4-BE49-F238E27FC236}">
                      <a16:creationId xmlns:a16="http://schemas.microsoft.com/office/drawing/2014/main" id="{4C52B3C7-9AB0-47DE-8672-0A5276B28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83" name="Freeform 825">
                  <a:extLst>
                    <a:ext uri="{FF2B5EF4-FFF2-40B4-BE49-F238E27FC236}">
                      <a16:creationId xmlns:a16="http://schemas.microsoft.com/office/drawing/2014/main" id="{8BC58041-522F-4A84-8838-E442C6ACC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0" name="Line 826">
                <a:extLst>
                  <a:ext uri="{FF2B5EF4-FFF2-40B4-BE49-F238E27FC236}">
                    <a16:creationId xmlns:a16="http://schemas.microsoft.com/office/drawing/2014/main" id="{1FC11882-6BBD-4010-BC6B-66DFDF8D5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1" name="Line 827">
                <a:extLst>
                  <a:ext uri="{FF2B5EF4-FFF2-40B4-BE49-F238E27FC236}">
                    <a16:creationId xmlns:a16="http://schemas.microsoft.com/office/drawing/2014/main" id="{9C61ECD8-CF94-404C-8BC2-62A7B5E35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828">
              <a:extLst>
                <a:ext uri="{FF2B5EF4-FFF2-40B4-BE49-F238E27FC236}">
                  <a16:creationId xmlns:a16="http://schemas.microsoft.com/office/drawing/2014/main" id="{F4FF3E84-0C83-4C8D-85F8-01677972B0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>
                <a:extLst>
                  <a:ext uri="{FF2B5EF4-FFF2-40B4-BE49-F238E27FC236}">
                    <a16:creationId xmlns:a16="http://schemas.microsoft.com/office/drawing/2014/main" id="{AC34416E-EF8A-4F6F-9828-D96A05ECF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69" name="Rectangle 410">
                <a:extLst>
                  <a:ext uri="{FF2B5EF4-FFF2-40B4-BE49-F238E27FC236}">
                    <a16:creationId xmlns:a16="http://schemas.microsoft.com/office/drawing/2014/main" id="{6703CC86-1A2D-40AB-A145-7A2160294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0" name="Oval 411">
                <a:extLst>
                  <a:ext uri="{FF2B5EF4-FFF2-40B4-BE49-F238E27FC236}">
                    <a16:creationId xmlns:a16="http://schemas.microsoft.com/office/drawing/2014/main" id="{79DC4ECE-82A6-431F-9563-FE9D84C49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71" name="Group 832">
                <a:extLst>
                  <a:ext uri="{FF2B5EF4-FFF2-40B4-BE49-F238E27FC236}">
                    <a16:creationId xmlns:a16="http://schemas.microsoft.com/office/drawing/2014/main" id="{94CC9D18-F29F-4173-A495-0BF9678A55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>
                  <a:extLst>
                    <a:ext uri="{FF2B5EF4-FFF2-40B4-BE49-F238E27FC236}">
                      <a16:creationId xmlns:a16="http://schemas.microsoft.com/office/drawing/2014/main" id="{82CEAAA7-A116-431C-A978-57358CFA2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75" name="Freeform 834">
                  <a:extLst>
                    <a:ext uri="{FF2B5EF4-FFF2-40B4-BE49-F238E27FC236}">
                      <a16:creationId xmlns:a16="http://schemas.microsoft.com/office/drawing/2014/main" id="{5B663FBC-353D-4975-9FA2-4977A5E03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72" name="Line 835">
                <a:extLst>
                  <a:ext uri="{FF2B5EF4-FFF2-40B4-BE49-F238E27FC236}">
                    <a16:creationId xmlns:a16="http://schemas.microsoft.com/office/drawing/2014/main" id="{8215D9BD-9FDA-4B0F-AAA2-A6BC02DF2C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3" name="Line 836">
                <a:extLst>
                  <a:ext uri="{FF2B5EF4-FFF2-40B4-BE49-F238E27FC236}">
                    <a16:creationId xmlns:a16="http://schemas.microsoft.com/office/drawing/2014/main" id="{0D13233A-1A35-488F-BD45-DE28936DB1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7" name="Group 846">
              <a:extLst>
                <a:ext uri="{FF2B5EF4-FFF2-40B4-BE49-F238E27FC236}">
                  <a16:creationId xmlns:a16="http://schemas.microsoft.com/office/drawing/2014/main" id="{E1297D2B-AC3B-43F5-87DB-8B57BBEE99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>
                <a:extLst>
                  <a:ext uri="{FF2B5EF4-FFF2-40B4-BE49-F238E27FC236}">
                    <a16:creationId xmlns:a16="http://schemas.microsoft.com/office/drawing/2014/main" id="{4877F5ED-430F-402E-9613-E79156C50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3" name="Line 271">
                <a:extLst>
                  <a:ext uri="{FF2B5EF4-FFF2-40B4-BE49-F238E27FC236}">
                    <a16:creationId xmlns:a16="http://schemas.microsoft.com/office/drawing/2014/main" id="{2D5DE3FA-D96C-4935-AD44-2BC54722EB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4" name="Line 272">
                <a:extLst>
                  <a:ext uri="{FF2B5EF4-FFF2-40B4-BE49-F238E27FC236}">
                    <a16:creationId xmlns:a16="http://schemas.microsoft.com/office/drawing/2014/main" id="{22287EA7-797A-4FB6-9608-A6CCE13E0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5" name="Line 273">
                <a:extLst>
                  <a:ext uri="{FF2B5EF4-FFF2-40B4-BE49-F238E27FC236}">
                    <a16:creationId xmlns:a16="http://schemas.microsoft.com/office/drawing/2014/main" id="{9D13560C-237C-47DA-B58B-F4CC9820E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6" name="Line 274">
                <a:extLst>
                  <a:ext uri="{FF2B5EF4-FFF2-40B4-BE49-F238E27FC236}">
                    <a16:creationId xmlns:a16="http://schemas.microsoft.com/office/drawing/2014/main" id="{206D6990-E1AE-4F78-B97C-7A757661C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7" name="Line 275">
                <a:extLst>
                  <a:ext uri="{FF2B5EF4-FFF2-40B4-BE49-F238E27FC236}">
                    <a16:creationId xmlns:a16="http://schemas.microsoft.com/office/drawing/2014/main" id="{2EFDDD01-5325-4196-8E37-9B57267B8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8" name="Line 276">
                <a:extLst>
                  <a:ext uri="{FF2B5EF4-FFF2-40B4-BE49-F238E27FC236}">
                    <a16:creationId xmlns:a16="http://schemas.microsoft.com/office/drawing/2014/main" id="{29411773-8D28-4A13-8528-9C3E8B1AD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9" name="Line 277">
                <a:extLst>
                  <a:ext uri="{FF2B5EF4-FFF2-40B4-BE49-F238E27FC236}">
                    <a16:creationId xmlns:a16="http://schemas.microsoft.com/office/drawing/2014/main" id="{41F7FE20-CFCD-4462-9BC4-930A1FD678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0" name="Line 278">
                <a:extLst>
                  <a:ext uri="{FF2B5EF4-FFF2-40B4-BE49-F238E27FC236}">
                    <a16:creationId xmlns:a16="http://schemas.microsoft.com/office/drawing/2014/main" id="{5885A2D1-452A-4D07-BD13-CFD36D90A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1" name="Line 279">
                <a:extLst>
                  <a:ext uri="{FF2B5EF4-FFF2-40B4-BE49-F238E27FC236}">
                    <a16:creationId xmlns:a16="http://schemas.microsoft.com/office/drawing/2014/main" id="{902CEC7F-D28F-4366-B6AC-A37B115063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2" name="Line 280">
                <a:extLst>
                  <a:ext uri="{FF2B5EF4-FFF2-40B4-BE49-F238E27FC236}">
                    <a16:creationId xmlns:a16="http://schemas.microsoft.com/office/drawing/2014/main" id="{31B336D3-E8F3-4E08-8FD6-5B0D8D18A6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3" name="Line 281">
                <a:extLst>
                  <a:ext uri="{FF2B5EF4-FFF2-40B4-BE49-F238E27FC236}">
                    <a16:creationId xmlns:a16="http://schemas.microsoft.com/office/drawing/2014/main" id="{F0278AD5-0D3C-4E3A-8658-DE3D38FBA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4" name="Line 282">
                <a:extLst>
                  <a:ext uri="{FF2B5EF4-FFF2-40B4-BE49-F238E27FC236}">
                    <a16:creationId xmlns:a16="http://schemas.microsoft.com/office/drawing/2014/main" id="{B206A2D7-A47A-43AC-A4AE-B7D186576D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5" name="Line 283">
                <a:extLst>
                  <a:ext uri="{FF2B5EF4-FFF2-40B4-BE49-F238E27FC236}">
                    <a16:creationId xmlns:a16="http://schemas.microsoft.com/office/drawing/2014/main" id="{C8EF269F-926F-490D-B3B6-29F205760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6" name="Line 284">
                <a:extLst>
                  <a:ext uri="{FF2B5EF4-FFF2-40B4-BE49-F238E27FC236}">
                    <a16:creationId xmlns:a16="http://schemas.microsoft.com/office/drawing/2014/main" id="{7D734B43-FC82-4CDF-B327-4FA8A0EB5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7" name="Oval 862">
                <a:extLst>
                  <a:ext uri="{FF2B5EF4-FFF2-40B4-BE49-F238E27FC236}">
                    <a16:creationId xmlns:a16="http://schemas.microsoft.com/office/drawing/2014/main" id="{1104CD67-317A-453D-A2D9-6E3D9601D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68" name="Picture 915" descr="access_point_stylized_small">
              <a:extLst>
                <a:ext uri="{FF2B5EF4-FFF2-40B4-BE49-F238E27FC236}">
                  <a16:creationId xmlns:a16="http://schemas.microsoft.com/office/drawing/2014/main" id="{BE6D0498-C3E2-4482-9524-E0F72D00B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>
              <a:extLst>
                <a:ext uri="{FF2B5EF4-FFF2-40B4-BE49-F238E27FC236}">
                  <a16:creationId xmlns:a16="http://schemas.microsoft.com/office/drawing/2014/main" id="{D84CB6C6-5E8D-4404-8424-B40C849EC9B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70" name="Group 919">
              <a:extLst>
                <a:ext uri="{FF2B5EF4-FFF2-40B4-BE49-F238E27FC236}">
                  <a16:creationId xmlns:a16="http://schemas.microsoft.com/office/drawing/2014/main" id="{14AB08E3-0214-461F-A2F3-5EF6012B684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>
                <a:extLst>
                  <a:ext uri="{FF2B5EF4-FFF2-40B4-BE49-F238E27FC236}">
                    <a16:creationId xmlns:a16="http://schemas.microsoft.com/office/drawing/2014/main" id="{95CEFB0F-0A66-4656-A597-32D0EA6D28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>
                <a:extLst>
                  <a:ext uri="{FF2B5EF4-FFF2-40B4-BE49-F238E27FC236}">
                    <a16:creationId xmlns:a16="http://schemas.microsoft.com/office/drawing/2014/main" id="{923398D5-CBBB-4CE5-B180-975C50669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1" name="Group 922">
              <a:extLst>
                <a:ext uri="{FF2B5EF4-FFF2-40B4-BE49-F238E27FC236}">
                  <a16:creationId xmlns:a16="http://schemas.microsoft.com/office/drawing/2014/main" id="{F1DFD15D-0DB2-4B27-848F-1A127BABBB4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>
                <a:extLst>
                  <a:ext uri="{FF2B5EF4-FFF2-40B4-BE49-F238E27FC236}">
                    <a16:creationId xmlns:a16="http://schemas.microsoft.com/office/drawing/2014/main" id="{3FB89541-DA1E-4D68-944A-EA075DDCC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>
                <a:extLst>
                  <a:ext uri="{FF2B5EF4-FFF2-40B4-BE49-F238E27FC236}">
                    <a16:creationId xmlns:a16="http://schemas.microsoft.com/office/drawing/2014/main" id="{88DABFD5-7A17-4E8E-8B7F-0EA8E9D04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2" name="Group 925">
              <a:extLst>
                <a:ext uri="{FF2B5EF4-FFF2-40B4-BE49-F238E27FC236}">
                  <a16:creationId xmlns:a16="http://schemas.microsoft.com/office/drawing/2014/main" id="{32E23911-BEAA-42F4-BD87-9FE345B6171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>
                <a:extLst>
                  <a:ext uri="{FF2B5EF4-FFF2-40B4-BE49-F238E27FC236}">
                    <a16:creationId xmlns:a16="http://schemas.microsoft.com/office/drawing/2014/main" id="{0C831CC2-5538-431D-A06F-B45D990ABD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>
                <a:extLst>
                  <a:ext uri="{FF2B5EF4-FFF2-40B4-BE49-F238E27FC236}">
                    <a16:creationId xmlns:a16="http://schemas.microsoft.com/office/drawing/2014/main" id="{9DEEA193-79AB-4BDF-9004-136F9A5D2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3" name="Group 928">
              <a:extLst>
                <a:ext uri="{FF2B5EF4-FFF2-40B4-BE49-F238E27FC236}">
                  <a16:creationId xmlns:a16="http://schemas.microsoft.com/office/drawing/2014/main" id="{54DDD5B7-B8FF-4FEE-9034-9EB9293438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>
                <a:extLst>
                  <a:ext uri="{FF2B5EF4-FFF2-40B4-BE49-F238E27FC236}">
                    <a16:creationId xmlns:a16="http://schemas.microsoft.com/office/drawing/2014/main" id="{694A3235-D516-4FBB-A535-8C4DFE7AED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>
                <a:extLst>
                  <a:ext uri="{FF2B5EF4-FFF2-40B4-BE49-F238E27FC236}">
                    <a16:creationId xmlns:a16="http://schemas.microsoft.com/office/drawing/2014/main" id="{2B9F689E-CE80-46B6-85F3-FFF14A538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74" name="Picture 933" descr="iphone_stylized_small">
              <a:extLst>
                <a:ext uri="{FF2B5EF4-FFF2-40B4-BE49-F238E27FC236}">
                  <a16:creationId xmlns:a16="http://schemas.microsoft.com/office/drawing/2014/main" id="{D6110180-FFB2-4265-944D-286D2C8A9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>
              <a:extLst>
                <a:ext uri="{FF2B5EF4-FFF2-40B4-BE49-F238E27FC236}">
                  <a16:creationId xmlns:a16="http://schemas.microsoft.com/office/drawing/2014/main" id="{B0D1A28D-ACB3-4E5A-BDC7-8B6C04DF6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>
              <a:extLst>
                <a:ext uri="{FF2B5EF4-FFF2-40B4-BE49-F238E27FC236}">
                  <a16:creationId xmlns:a16="http://schemas.microsoft.com/office/drawing/2014/main" id="{7841A2C4-DD10-48CD-A8EA-CD8127816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>
              <a:extLst>
                <a:ext uri="{FF2B5EF4-FFF2-40B4-BE49-F238E27FC236}">
                  <a16:creationId xmlns:a16="http://schemas.microsoft.com/office/drawing/2014/main" id="{940EB1F5-F5AD-43DE-8D5C-7DC82612D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>
                <a:extLst>
                  <a:ext uri="{FF2B5EF4-FFF2-40B4-BE49-F238E27FC236}">
                    <a16:creationId xmlns:a16="http://schemas.microsoft.com/office/drawing/2014/main" id="{805E4B68-3D74-492A-ACA8-860F716E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3" name="Rectangle 940">
                <a:extLst>
                  <a:ext uri="{FF2B5EF4-FFF2-40B4-BE49-F238E27FC236}">
                    <a16:creationId xmlns:a16="http://schemas.microsoft.com/office/drawing/2014/main" id="{53076256-87B9-4A3B-AB37-F056E358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14" name="Freeform 941">
                <a:extLst>
                  <a:ext uri="{FF2B5EF4-FFF2-40B4-BE49-F238E27FC236}">
                    <a16:creationId xmlns:a16="http://schemas.microsoft.com/office/drawing/2014/main" id="{CC8DF61E-BE5E-4A3F-9229-8F54DF9F6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5" name="Freeform 942">
                <a:extLst>
                  <a:ext uri="{FF2B5EF4-FFF2-40B4-BE49-F238E27FC236}">
                    <a16:creationId xmlns:a16="http://schemas.microsoft.com/office/drawing/2014/main" id="{E345BFF8-D297-491C-80C9-4870FD586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6" name="Rectangle 943">
                <a:extLst>
                  <a:ext uri="{FF2B5EF4-FFF2-40B4-BE49-F238E27FC236}">
                    <a16:creationId xmlns:a16="http://schemas.microsoft.com/office/drawing/2014/main" id="{81B490D2-F216-4A80-8700-653713498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7" name="Group 944">
                <a:extLst>
                  <a:ext uri="{FF2B5EF4-FFF2-40B4-BE49-F238E27FC236}">
                    <a16:creationId xmlns:a16="http://schemas.microsoft.com/office/drawing/2014/main" id="{B7F99FFA-19BD-4608-81DD-868D8C1917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>
                  <a:extLst>
                    <a:ext uri="{FF2B5EF4-FFF2-40B4-BE49-F238E27FC236}">
                      <a16:creationId xmlns:a16="http://schemas.microsoft.com/office/drawing/2014/main" id="{6ACE14A6-E5DC-46AC-8841-659FC5E8D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3" name="AutoShape 946">
                  <a:extLst>
                    <a:ext uri="{FF2B5EF4-FFF2-40B4-BE49-F238E27FC236}">
                      <a16:creationId xmlns:a16="http://schemas.microsoft.com/office/drawing/2014/main" id="{9D3F1C1F-F521-4254-B0EF-2D600461F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18" name="Rectangle 947">
                <a:extLst>
                  <a:ext uri="{FF2B5EF4-FFF2-40B4-BE49-F238E27FC236}">
                    <a16:creationId xmlns:a16="http://schemas.microsoft.com/office/drawing/2014/main" id="{1D6BC895-6A3B-49A2-BD2B-B2CF2ACC7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9" name="Group 948">
                <a:extLst>
                  <a:ext uri="{FF2B5EF4-FFF2-40B4-BE49-F238E27FC236}">
                    <a16:creationId xmlns:a16="http://schemas.microsoft.com/office/drawing/2014/main" id="{05C616F1-79D9-43C1-824B-C1B94EED7D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>
                  <a:extLst>
                    <a:ext uri="{FF2B5EF4-FFF2-40B4-BE49-F238E27FC236}">
                      <a16:creationId xmlns:a16="http://schemas.microsoft.com/office/drawing/2014/main" id="{C87FC738-032A-40C2-9EA5-5EE87AA64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1" name="AutoShape 950">
                  <a:extLst>
                    <a:ext uri="{FF2B5EF4-FFF2-40B4-BE49-F238E27FC236}">
                      <a16:creationId xmlns:a16="http://schemas.microsoft.com/office/drawing/2014/main" id="{F957008E-2EF9-4530-821C-26FE5D43A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0" name="Rectangle 951">
                <a:extLst>
                  <a:ext uri="{FF2B5EF4-FFF2-40B4-BE49-F238E27FC236}">
                    <a16:creationId xmlns:a16="http://schemas.microsoft.com/office/drawing/2014/main" id="{C10CDD46-3D96-4086-A97E-3AF046FC2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1" name="Rectangle 952">
                <a:extLst>
                  <a:ext uri="{FF2B5EF4-FFF2-40B4-BE49-F238E27FC236}">
                    <a16:creationId xmlns:a16="http://schemas.microsoft.com/office/drawing/2014/main" id="{F53BD560-7728-4873-B5E4-5EAB2F737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22" name="Group 953">
                <a:extLst>
                  <a:ext uri="{FF2B5EF4-FFF2-40B4-BE49-F238E27FC236}">
                    <a16:creationId xmlns:a16="http://schemas.microsoft.com/office/drawing/2014/main" id="{A30AC245-2C81-4C1B-AB68-D0E1CFA65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>
                  <a:extLst>
                    <a:ext uri="{FF2B5EF4-FFF2-40B4-BE49-F238E27FC236}">
                      <a16:creationId xmlns:a16="http://schemas.microsoft.com/office/drawing/2014/main" id="{0B8DA5F5-C1CF-411C-B41A-9BC6F0767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9" name="AutoShape 955">
                  <a:extLst>
                    <a:ext uri="{FF2B5EF4-FFF2-40B4-BE49-F238E27FC236}">
                      <a16:creationId xmlns:a16="http://schemas.microsoft.com/office/drawing/2014/main" id="{D6CC1684-63FB-403A-AA30-B16C300BB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3" name="Freeform 956">
                <a:extLst>
                  <a:ext uri="{FF2B5EF4-FFF2-40B4-BE49-F238E27FC236}">
                    <a16:creationId xmlns:a16="http://schemas.microsoft.com/office/drawing/2014/main" id="{C8724F2F-5125-4F44-8B06-F811D8488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024" name="Group 957">
                <a:extLst>
                  <a:ext uri="{FF2B5EF4-FFF2-40B4-BE49-F238E27FC236}">
                    <a16:creationId xmlns:a16="http://schemas.microsoft.com/office/drawing/2014/main" id="{55173638-4925-45BD-9B92-2ED83DF950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>
                  <a:extLst>
                    <a:ext uri="{FF2B5EF4-FFF2-40B4-BE49-F238E27FC236}">
                      <a16:creationId xmlns:a16="http://schemas.microsoft.com/office/drawing/2014/main" id="{2D0ED61D-68B1-4522-9342-9EDE5A39B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7" name="AutoShape 959">
                  <a:extLst>
                    <a:ext uri="{FF2B5EF4-FFF2-40B4-BE49-F238E27FC236}">
                      <a16:creationId xmlns:a16="http://schemas.microsoft.com/office/drawing/2014/main" id="{39B4FD99-F7E7-4E58-A2FB-0C0C2A5B9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5" name="Rectangle 960">
                <a:extLst>
                  <a:ext uri="{FF2B5EF4-FFF2-40B4-BE49-F238E27FC236}">
                    <a16:creationId xmlns:a16="http://schemas.microsoft.com/office/drawing/2014/main" id="{AECE3D12-B439-4B68-BAFB-91DE5B3FA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6" name="Freeform 961">
                <a:extLst>
                  <a:ext uri="{FF2B5EF4-FFF2-40B4-BE49-F238E27FC236}">
                    <a16:creationId xmlns:a16="http://schemas.microsoft.com/office/drawing/2014/main" id="{8868347C-0A74-434C-A477-8761615C1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7" name="Freeform 962">
                <a:extLst>
                  <a:ext uri="{FF2B5EF4-FFF2-40B4-BE49-F238E27FC236}">
                    <a16:creationId xmlns:a16="http://schemas.microsoft.com/office/drawing/2014/main" id="{1FD178CA-89EF-466E-9ABD-176BC1E26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8" name="Oval 963">
                <a:extLst>
                  <a:ext uri="{FF2B5EF4-FFF2-40B4-BE49-F238E27FC236}">
                    <a16:creationId xmlns:a16="http://schemas.microsoft.com/office/drawing/2014/main" id="{C81A6024-14D0-4238-B76D-8799F7982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9" name="Freeform 964">
                <a:extLst>
                  <a:ext uri="{FF2B5EF4-FFF2-40B4-BE49-F238E27FC236}">
                    <a16:creationId xmlns:a16="http://schemas.microsoft.com/office/drawing/2014/main" id="{20F9E3AE-4357-4F2D-811C-34BB188D2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0" name="AutoShape 965">
                <a:extLst>
                  <a:ext uri="{FF2B5EF4-FFF2-40B4-BE49-F238E27FC236}">
                    <a16:creationId xmlns:a16="http://schemas.microsoft.com/office/drawing/2014/main" id="{00F7B7BA-498E-4BD0-BFFE-6C19C44C7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1" name="AutoShape 966">
                <a:extLst>
                  <a:ext uri="{FF2B5EF4-FFF2-40B4-BE49-F238E27FC236}">
                    <a16:creationId xmlns:a16="http://schemas.microsoft.com/office/drawing/2014/main" id="{530C0000-5D35-48AB-91BE-428C9AA9C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2" name="Oval 967">
                <a:extLst>
                  <a:ext uri="{FF2B5EF4-FFF2-40B4-BE49-F238E27FC236}">
                    <a16:creationId xmlns:a16="http://schemas.microsoft.com/office/drawing/2014/main" id="{6E06FF4C-C984-46F2-ACEE-5C1C420C4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3" name="Oval 968">
                <a:extLst>
                  <a:ext uri="{FF2B5EF4-FFF2-40B4-BE49-F238E27FC236}">
                    <a16:creationId xmlns:a16="http://schemas.microsoft.com/office/drawing/2014/main" id="{2AE4AD64-8064-4F0B-9270-A82C58D1D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34" name="Oval 969">
                <a:extLst>
                  <a:ext uri="{FF2B5EF4-FFF2-40B4-BE49-F238E27FC236}">
                    <a16:creationId xmlns:a16="http://schemas.microsoft.com/office/drawing/2014/main" id="{9255F41F-5E20-40B7-945E-36796A0DE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5" name="Rectangle 970">
                <a:extLst>
                  <a:ext uri="{FF2B5EF4-FFF2-40B4-BE49-F238E27FC236}">
                    <a16:creationId xmlns:a16="http://schemas.microsoft.com/office/drawing/2014/main" id="{F4AFEE8C-2F1A-42D3-8283-6CA9BC950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578" name="Group 971">
              <a:extLst>
                <a:ext uri="{FF2B5EF4-FFF2-40B4-BE49-F238E27FC236}">
                  <a16:creationId xmlns:a16="http://schemas.microsoft.com/office/drawing/2014/main" id="{4401A9DC-562B-4D74-8666-308B0431D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>
                <a:extLst>
                  <a:ext uri="{FF2B5EF4-FFF2-40B4-BE49-F238E27FC236}">
                    <a16:creationId xmlns:a16="http://schemas.microsoft.com/office/drawing/2014/main" id="{4AC1DCFF-BFA1-4B04-A719-1DFE2D799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1" name="Rectangle 973">
                <a:extLst>
                  <a:ext uri="{FF2B5EF4-FFF2-40B4-BE49-F238E27FC236}">
                    <a16:creationId xmlns:a16="http://schemas.microsoft.com/office/drawing/2014/main" id="{88D6F5D8-8F21-410D-A68F-E930D7C40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2" name="Freeform 974">
                <a:extLst>
                  <a:ext uri="{FF2B5EF4-FFF2-40B4-BE49-F238E27FC236}">
                    <a16:creationId xmlns:a16="http://schemas.microsoft.com/office/drawing/2014/main" id="{FA08DABC-C574-4F63-BE4C-F76B9C211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3" name="Freeform 975">
                <a:extLst>
                  <a:ext uri="{FF2B5EF4-FFF2-40B4-BE49-F238E27FC236}">
                    <a16:creationId xmlns:a16="http://schemas.microsoft.com/office/drawing/2014/main" id="{AC78CB81-345B-46B2-8747-21EB441A1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4" name="Rectangle 976">
                <a:extLst>
                  <a:ext uri="{FF2B5EF4-FFF2-40B4-BE49-F238E27FC236}">
                    <a16:creationId xmlns:a16="http://schemas.microsoft.com/office/drawing/2014/main" id="{8231FB62-3E25-439D-8B41-D410D70E1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5" name="Group 977">
                <a:extLst>
                  <a:ext uri="{FF2B5EF4-FFF2-40B4-BE49-F238E27FC236}">
                    <a16:creationId xmlns:a16="http://schemas.microsoft.com/office/drawing/2014/main" id="{3BCEC396-BD70-475A-B482-4C140CDEC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>
                  <a:extLst>
                    <a:ext uri="{FF2B5EF4-FFF2-40B4-BE49-F238E27FC236}">
                      <a16:creationId xmlns:a16="http://schemas.microsoft.com/office/drawing/2014/main" id="{BD18C0D5-A2DF-4696-A355-9FF814AAD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11" name="AutoShape 979">
                  <a:extLst>
                    <a:ext uri="{FF2B5EF4-FFF2-40B4-BE49-F238E27FC236}">
                      <a16:creationId xmlns:a16="http://schemas.microsoft.com/office/drawing/2014/main" id="{BAF0D89B-2FAB-4CE9-A26B-8F745CBA1C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6" name="Rectangle 980">
                <a:extLst>
                  <a:ext uri="{FF2B5EF4-FFF2-40B4-BE49-F238E27FC236}">
                    <a16:creationId xmlns:a16="http://schemas.microsoft.com/office/drawing/2014/main" id="{3E63003B-56E5-471F-9890-87E88350A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7" name="Group 981">
                <a:extLst>
                  <a:ext uri="{FF2B5EF4-FFF2-40B4-BE49-F238E27FC236}">
                    <a16:creationId xmlns:a16="http://schemas.microsoft.com/office/drawing/2014/main" id="{60B4623B-D5D2-4065-9B72-2CB4BD714F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>
                  <a:extLst>
                    <a:ext uri="{FF2B5EF4-FFF2-40B4-BE49-F238E27FC236}">
                      <a16:creationId xmlns:a16="http://schemas.microsoft.com/office/drawing/2014/main" id="{6D772A61-5D91-4506-AAC0-047C0BAB1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9" name="AutoShape 983">
                  <a:extLst>
                    <a:ext uri="{FF2B5EF4-FFF2-40B4-BE49-F238E27FC236}">
                      <a16:creationId xmlns:a16="http://schemas.microsoft.com/office/drawing/2014/main" id="{8641DBF1-53F8-4DF8-BCD1-3BDF971290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8" name="Rectangle 984">
                <a:extLst>
                  <a:ext uri="{FF2B5EF4-FFF2-40B4-BE49-F238E27FC236}">
                    <a16:creationId xmlns:a16="http://schemas.microsoft.com/office/drawing/2014/main" id="{8758C383-E8A5-419E-8CBE-EF3BD9E9D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9" name="Rectangle 985">
                <a:extLst>
                  <a:ext uri="{FF2B5EF4-FFF2-40B4-BE49-F238E27FC236}">
                    <a16:creationId xmlns:a16="http://schemas.microsoft.com/office/drawing/2014/main" id="{AC986634-C27F-46D6-A0CF-B5CC4C340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90" name="Group 986">
                <a:extLst>
                  <a:ext uri="{FF2B5EF4-FFF2-40B4-BE49-F238E27FC236}">
                    <a16:creationId xmlns:a16="http://schemas.microsoft.com/office/drawing/2014/main" id="{4E8D0C18-9742-4D27-A667-BA9EED3306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>
                  <a:extLst>
                    <a:ext uri="{FF2B5EF4-FFF2-40B4-BE49-F238E27FC236}">
                      <a16:creationId xmlns:a16="http://schemas.microsoft.com/office/drawing/2014/main" id="{71EEA150-874F-46AF-A979-3666776FF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7" name="AutoShape 988">
                  <a:extLst>
                    <a:ext uri="{FF2B5EF4-FFF2-40B4-BE49-F238E27FC236}">
                      <a16:creationId xmlns:a16="http://schemas.microsoft.com/office/drawing/2014/main" id="{37E103B0-8870-4719-8CEA-B4CB70406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1" name="Freeform 989">
                <a:extLst>
                  <a:ext uri="{FF2B5EF4-FFF2-40B4-BE49-F238E27FC236}">
                    <a16:creationId xmlns:a16="http://schemas.microsoft.com/office/drawing/2014/main" id="{A5769378-BB5B-4F09-BE32-3FBA84A73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92" name="Group 990">
                <a:extLst>
                  <a:ext uri="{FF2B5EF4-FFF2-40B4-BE49-F238E27FC236}">
                    <a16:creationId xmlns:a16="http://schemas.microsoft.com/office/drawing/2014/main" id="{A6C73718-AA06-440C-A31A-A14812F5DE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>
                  <a:extLst>
                    <a:ext uri="{FF2B5EF4-FFF2-40B4-BE49-F238E27FC236}">
                      <a16:creationId xmlns:a16="http://schemas.microsoft.com/office/drawing/2014/main" id="{5098697C-EA72-436A-BB1F-F6B64525A6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5" name="AutoShape 992">
                  <a:extLst>
                    <a:ext uri="{FF2B5EF4-FFF2-40B4-BE49-F238E27FC236}">
                      <a16:creationId xmlns:a16="http://schemas.microsoft.com/office/drawing/2014/main" id="{46AE4E64-132A-4FE0-8BF6-EC61EFCEF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3" name="Rectangle 993">
                <a:extLst>
                  <a:ext uri="{FF2B5EF4-FFF2-40B4-BE49-F238E27FC236}">
                    <a16:creationId xmlns:a16="http://schemas.microsoft.com/office/drawing/2014/main" id="{313AE58A-4885-4616-AE04-879FD350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4" name="Freeform 994">
                <a:extLst>
                  <a:ext uri="{FF2B5EF4-FFF2-40B4-BE49-F238E27FC236}">
                    <a16:creationId xmlns:a16="http://schemas.microsoft.com/office/drawing/2014/main" id="{CB6EC76A-552A-42A9-BDCF-F65573C96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5" name="Freeform 995">
                <a:extLst>
                  <a:ext uri="{FF2B5EF4-FFF2-40B4-BE49-F238E27FC236}">
                    <a16:creationId xmlns:a16="http://schemas.microsoft.com/office/drawing/2014/main" id="{91956B08-252D-4337-AD39-AA4B3DAA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6" name="Oval 996">
                <a:extLst>
                  <a:ext uri="{FF2B5EF4-FFF2-40B4-BE49-F238E27FC236}">
                    <a16:creationId xmlns:a16="http://schemas.microsoft.com/office/drawing/2014/main" id="{A15F87BD-3C13-4873-9DCF-860E670DE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7" name="Freeform 997">
                <a:extLst>
                  <a:ext uri="{FF2B5EF4-FFF2-40B4-BE49-F238E27FC236}">
                    <a16:creationId xmlns:a16="http://schemas.microsoft.com/office/drawing/2014/main" id="{1137EEEF-0D93-4CBC-8E41-E043B1244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8" name="AutoShape 998">
                <a:extLst>
                  <a:ext uri="{FF2B5EF4-FFF2-40B4-BE49-F238E27FC236}">
                    <a16:creationId xmlns:a16="http://schemas.microsoft.com/office/drawing/2014/main" id="{E9F95E50-343B-42F2-82B0-7CE3950D5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9" name="AutoShape 999">
                <a:extLst>
                  <a:ext uri="{FF2B5EF4-FFF2-40B4-BE49-F238E27FC236}">
                    <a16:creationId xmlns:a16="http://schemas.microsoft.com/office/drawing/2014/main" id="{4C046E61-FCFE-4EA2-85A3-58F66CD88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0" name="Oval 1000">
                <a:extLst>
                  <a:ext uri="{FF2B5EF4-FFF2-40B4-BE49-F238E27FC236}">
                    <a16:creationId xmlns:a16="http://schemas.microsoft.com/office/drawing/2014/main" id="{E3BAECCF-C021-4A57-B52D-C866568A4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1" name="Oval 1001">
                <a:extLst>
                  <a:ext uri="{FF2B5EF4-FFF2-40B4-BE49-F238E27FC236}">
                    <a16:creationId xmlns:a16="http://schemas.microsoft.com/office/drawing/2014/main" id="{23A707CA-6F24-4714-825E-755778988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02" name="Oval 1002">
                <a:extLst>
                  <a:ext uri="{FF2B5EF4-FFF2-40B4-BE49-F238E27FC236}">
                    <a16:creationId xmlns:a16="http://schemas.microsoft.com/office/drawing/2014/main" id="{48DE80F4-EADD-4186-BFD9-2EB74B7AC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3" name="Rectangle 1003">
                <a:extLst>
                  <a:ext uri="{FF2B5EF4-FFF2-40B4-BE49-F238E27FC236}">
                    <a16:creationId xmlns:a16="http://schemas.microsoft.com/office/drawing/2014/main" id="{D6015F7A-7499-4138-B7E0-32F4C0C68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79" name="Picture 1005" descr="antenna_stylized">
              <a:extLst>
                <a:ext uri="{FF2B5EF4-FFF2-40B4-BE49-F238E27FC236}">
                  <a16:creationId xmlns:a16="http://schemas.microsoft.com/office/drawing/2014/main" id="{67865968-11BC-4081-A98A-A41EE3592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>
              <a:extLst>
                <a:ext uri="{FF2B5EF4-FFF2-40B4-BE49-F238E27FC236}">
                  <a16:creationId xmlns:a16="http://schemas.microsoft.com/office/drawing/2014/main" id="{D25B8132-88C8-4F2C-A7FB-DED5BDB17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>
              <a:extLst>
                <a:ext uri="{FF2B5EF4-FFF2-40B4-BE49-F238E27FC236}">
                  <a16:creationId xmlns:a16="http://schemas.microsoft.com/office/drawing/2014/main" id="{5841D475-CA9C-4931-947A-EDC7B9D7C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82" name="Picture 1008" descr="screen">
              <a:extLst>
                <a:ext uri="{FF2B5EF4-FFF2-40B4-BE49-F238E27FC236}">
                  <a16:creationId xmlns:a16="http://schemas.microsoft.com/office/drawing/2014/main" id="{C53D8880-19D0-4A3C-AD8A-6740010E4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>
              <a:extLst>
                <a:ext uri="{FF2B5EF4-FFF2-40B4-BE49-F238E27FC236}">
                  <a16:creationId xmlns:a16="http://schemas.microsoft.com/office/drawing/2014/main" id="{76D27AE5-56E7-42FC-88FF-1C12667D3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4" name="Freeform 1010">
              <a:extLst>
                <a:ext uri="{FF2B5EF4-FFF2-40B4-BE49-F238E27FC236}">
                  <a16:creationId xmlns:a16="http://schemas.microsoft.com/office/drawing/2014/main" id="{36ED0C44-C6FE-4DB4-8BA1-7407DE7F3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5" name="Freeform 1011">
              <a:extLst>
                <a:ext uri="{FF2B5EF4-FFF2-40B4-BE49-F238E27FC236}">
                  <a16:creationId xmlns:a16="http://schemas.microsoft.com/office/drawing/2014/main" id="{7B55DD3D-509B-4202-981A-DD23CF9A9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6" name="Freeform 1012">
              <a:extLst>
                <a:ext uri="{FF2B5EF4-FFF2-40B4-BE49-F238E27FC236}">
                  <a16:creationId xmlns:a16="http://schemas.microsoft.com/office/drawing/2014/main" id="{F6F12B70-47B0-494A-87DD-5702C174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7" name="Freeform 1013">
              <a:extLst>
                <a:ext uri="{FF2B5EF4-FFF2-40B4-BE49-F238E27FC236}">
                  <a16:creationId xmlns:a16="http://schemas.microsoft.com/office/drawing/2014/main" id="{FBDDCC53-1DB1-4EB5-A870-2CC4ED397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8" name="Freeform 1014">
              <a:extLst>
                <a:ext uri="{FF2B5EF4-FFF2-40B4-BE49-F238E27FC236}">
                  <a16:creationId xmlns:a16="http://schemas.microsoft.com/office/drawing/2014/main" id="{E5A2EEC6-FD78-4700-98DE-1D15FA6BC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89" name="Group 1015">
              <a:extLst>
                <a:ext uri="{FF2B5EF4-FFF2-40B4-BE49-F238E27FC236}">
                  <a16:creationId xmlns:a16="http://schemas.microsoft.com/office/drawing/2014/main" id="{8AD0E6A5-9A14-45DB-8310-FCB62CAF6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>
                <a:extLst>
                  <a:ext uri="{FF2B5EF4-FFF2-40B4-BE49-F238E27FC236}">
                    <a16:creationId xmlns:a16="http://schemas.microsoft.com/office/drawing/2014/main" id="{94F3B0B6-E868-4AC6-A22C-166C36CAB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5" name="Freeform 1017">
                <a:extLst>
                  <a:ext uri="{FF2B5EF4-FFF2-40B4-BE49-F238E27FC236}">
                    <a16:creationId xmlns:a16="http://schemas.microsoft.com/office/drawing/2014/main" id="{6EABCCF8-674D-4272-BC2B-D5BADEA28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6" name="Freeform 1018">
                <a:extLst>
                  <a:ext uri="{FF2B5EF4-FFF2-40B4-BE49-F238E27FC236}">
                    <a16:creationId xmlns:a16="http://schemas.microsoft.com/office/drawing/2014/main" id="{0C230CB8-5784-4539-AD0D-724437727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7" name="Freeform 1019">
                <a:extLst>
                  <a:ext uri="{FF2B5EF4-FFF2-40B4-BE49-F238E27FC236}">
                    <a16:creationId xmlns:a16="http://schemas.microsoft.com/office/drawing/2014/main" id="{83F5A71C-EEC7-41E2-BEE4-BC3C584CA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8" name="Freeform 1020">
                <a:extLst>
                  <a:ext uri="{FF2B5EF4-FFF2-40B4-BE49-F238E27FC236}">
                    <a16:creationId xmlns:a16="http://schemas.microsoft.com/office/drawing/2014/main" id="{E5A31794-8E05-4FBA-8F17-CC436403F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9" name="Freeform 1021">
                <a:extLst>
                  <a:ext uri="{FF2B5EF4-FFF2-40B4-BE49-F238E27FC236}">
                    <a16:creationId xmlns:a16="http://schemas.microsoft.com/office/drawing/2014/main" id="{C6B8F371-1E87-4C55-9946-026254C6F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90" name="Freeform 1022">
              <a:extLst>
                <a:ext uri="{FF2B5EF4-FFF2-40B4-BE49-F238E27FC236}">
                  <a16:creationId xmlns:a16="http://schemas.microsoft.com/office/drawing/2014/main" id="{8A32F93A-278C-49B4-BB59-930DBED0C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1" name="Freeform 1023">
              <a:extLst>
                <a:ext uri="{FF2B5EF4-FFF2-40B4-BE49-F238E27FC236}">
                  <a16:creationId xmlns:a16="http://schemas.microsoft.com/office/drawing/2014/main" id="{07F50FD3-5DA9-4FFC-AB8E-ACF03F24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2" name="Freeform 1024">
              <a:extLst>
                <a:ext uri="{FF2B5EF4-FFF2-40B4-BE49-F238E27FC236}">
                  <a16:creationId xmlns:a16="http://schemas.microsoft.com/office/drawing/2014/main" id="{5304BB55-3107-4FDC-A0E6-E274CB35D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3" name="Freeform 1025">
              <a:extLst>
                <a:ext uri="{FF2B5EF4-FFF2-40B4-BE49-F238E27FC236}">
                  <a16:creationId xmlns:a16="http://schemas.microsoft.com/office/drawing/2014/main" id="{F7634C7E-AE77-4D11-925A-B79ECE01E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4" name="Freeform 1026">
              <a:extLst>
                <a:ext uri="{FF2B5EF4-FFF2-40B4-BE49-F238E27FC236}">
                  <a16:creationId xmlns:a16="http://schemas.microsoft.com/office/drawing/2014/main" id="{7FFD7532-375E-4FA9-9C7C-1517A9D6F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5" name="Freeform 1027">
              <a:extLst>
                <a:ext uri="{FF2B5EF4-FFF2-40B4-BE49-F238E27FC236}">
                  <a16:creationId xmlns:a16="http://schemas.microsoft.com/office/drawing/2014/main" id="{ECD98955-C460-4B96-8F96-719D6F32554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96" name="Picture 1030" descr="laptop_keyboard">
              <a:extLst>
                <a:ext uri="{FF2B5EF4-FFF2-40B4-BE49-F238E27FC236}">
                  <a16:creationId xmlns:a16="http://schemas.microsoft.com/office/drawing/2014/main" id="{1DD77D63-FEC1-4C45-A770-9D1D91F0F8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>
              <a:extLst>
                <a:ext uri="{FF2B5EF4-FFF2-40B4-BE49-F238E27FC236}">
                  <a16:creationId xmlns:a16="http://schemas.microsoft.com/office/drawing/2014/main" id="{0EA03036-C479-4657-81A0-7BE828CBD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98" name="Picture 1032" descr="screen">
              <a:extLst>
                <a:ext uri="{FF2B5EF4-FFF2-40B4-BE49-F238E27FC236}">
                  <a16:creationId xmlns:a16="http://schemas.microsoft.com/office/drawing/2014/main" id="{33D98D96-F675-488D-A641-C2B417143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>
              <a:extLst>
                <a:ext uri="{FF2B5EF4-FFF2-40B4-BE49-F238E27FC236}">
                  <a16:creationId xmlns:a16="http://schemas.microsoft.com/office/drawing/2014/main" id="{FC4416C9-3BC8-4C1E-804F-6A9C00440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0" name="Freeform 1034">
              <a:extLst>
                <a:ext uri="{FF2B5EF4-FFF2-40B4-BE49-F238E27FC236}">
                  <a16:creationId xmlns:a16="http://schemas.microsoft.com/office/drawing/2014/main" id="{89766C2E-73E1-4FA0-86E9-ADE2E89C0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1" name="Freeform 1035">
              <a:extLst>
                <a:ext uri="{FF2B5EF4-FFF2-40B4-BE49-F238E27FC236}">
                  <a16:creationId xmlns:a16="http://schemas.microsoft.com/office/drawing/2014/main" id="{BA87F8AB-0BAD-4938-BD40-FBD52FB1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2" name="Freeform 1036">
              <a:extLst>
                <a:ext uri="{FF2B5EF4-FFF2-40B4-BE49-F238E27FC236}">
                  <a16:creationId xmlns:a16="http://schemas.microsoft.com/office/drawing/2014/main" id="{BA5CAE10-B39A-4938-844F-6269A85F7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3" name="Freeform 1037">
              <a:extLst>
                <a:ext uri="{FF2B5EF4-FFF2-40B4-BE49-F238E27FC236}">
                  <a16:creationId xmlns:a16="http://schemas.microsoft.com/office/drawing/2014/main" id="{ED27BA9A-1285-42F3-AD34-438169398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4" name="Freeform 1038">
              <a:extLst>
                <a:ext uri="{FF2B5EF4-FFF2-40B4-BE49-F238E27FC236}">
                  <a16:creationId xmlns:a16="http://schemas.microsoft.com/office/drawing/2014/main" id="{F94DA076-14ED-489B-B9B8-5D2246B4F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05" name="Group 1039">
              <a:extLst>
                <a:ext uri="{FF2B5EF4-FFF2-40B4-BE49-F238E27FC236}">
                  <a16:creationId xmlns:a16="http://schemas.microsoft.com/office/drawing/2014/main" id="{F3503549-9ED8-4251-AC1B-BC113D6BA8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>
                <a:extLst>
                  <a:ext uri="{FF2B5EF4-FFF2-40B4-BE49-F238E27FC236}">
                    <a16:creationId xmlns:a16="http://schemas.microsoft.com/office/drawing/2014/main" id="{B584F98D-BF23-46A1-A816-E5F304993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9" name="Freeform 1041">
                <a:extLst>
                  <a:ext uri="{FF2B5EF4-FFF2-40B4-BE49-F238E27FC236}">
                    <a16:creationId xmlns:a16="http://schemas.microsoft.com/office/drawing/2014/main" id="{3AEB25B6-5C3C-452C-A22D-5564D053A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0" name="Freeform 1042">
                <a:extLst>
                  <a:ext uri="{FF2B5EF4-FFF2-40B4-BE49-F238E27FC236}">
                    <a16:creationId xmlns:a16="http://schemas.microsoft.com/office/drawing/2014/main" id="{93356FF8-4386-4529-8B05-A1AD01E7B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1" name="Freeform 1043">
                <a:extLst>
                  <a:ext uri="{FF2B5EF4-FFF2-40B4-BE49-F238E27FC236}">
                    <a16:creationId xmlns:a16="http://schemas.microsoft.com/office/drawing/2014/main" id="{1CB828C1-A816-4523-8E04-93C53C130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2" name="Freeform 1044">
                <a:extLst>
                  <a:ext uri="{FF2B5EF4-FFF2-40B4-BE49-F238E27FC236}">
                    <a16:creationId xmlns:a16="http://schemas.microsoft.com/office/drawing/2014/main" id="{5F2D33AB-4543-4D1B-83DD-8075DFEAF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Freeform 1045">
                <a:extLst>
                  <a:ext uri="{FF2B5EF4-FFF2-40B4-BE49-F238E27FC236}">
                    <a16:creationId xmlns:a16="http://schemas.microsoft.com/office/drawing/2014/main" id="{00136999-FF87-43E1-A37E-61B75E5A4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06" name="Freeform 1046">
              <a:extLst>
                <a:ext uri="{FF2B5EF4-FFF2-40B4-BE49-F238E27FC236}">
                  <a16:creationId xmlns:a16="http://schemas.microsoft.com/office/drawing/2014/main" id="{6D1D745E-B916-4118-8773-A05236432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7" name="Freeform 1047">
              <a:extLst>
                <a:ext uri="{FF2B5EF4-FFF2-40B4-BE49-F238E27FC236}">
                  <a16:creationId xmlns:a16="http://schemas.microsoft.com/office/drawing/2014/main" id="{6D45703F-FD88-493F-9D74-9996B08A4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8" name="Freeform 1048">
              <a:extLst>
                <a:ext uri="{FF2B5EF4-FFF2-40B4-BE49-F238E27FC236}">
                  <a16:creationId xmlns:a16="http://schemas.microsoft.com/office/drawing/2014/main" id="{744CE9C4-2DBD-41C4-A248-7E3AE7E20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9" name="Freeform 1049">
              <a:extLst>
                <a:ext uri="{FF2B5EF4-FFF2-40B4-BE49-F238E27FC236}">
                  <a16:creationId xmlns:a16="http://schemas.microsoft.com/office/drawing/2014/main" id="{51F77B54-0C7E-48B7-B9BD-92E9205F4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0" name="Freeform 1050">
              <a:extLst>
                <a:ext uri="{FF2B5EF4-FFF2-40B4-BE49-F238E27FC236}">
                  <a16:creationId xmlns:a16="http://schemas.microsoft.com/office/drawing/2014/main" id="{364D71AA-A0F3-48EE-96AD-12298854A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1" name="Freeform 1051">
              <a:extLst>
                <a:ext uri="{FF2B5EF4-FFF2-40B4-BE49-F238E27FC236}">
                  <a16:creationId xmlns:a16="http://schemas.microsoft.com/office/drawing/2014/main" id="{C95C2E17-2F7B-4432-B066-0C3CF5019D7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12" name="Group 2">
              <a:extLst>
                <a:ext uri="{FF2B5EF4-FFF2-40B4-BE49-F238E27FC236}">
                  <a16:creationId xmlns:a16="http://schemas.microsoft.com/office/drawing/2014/main" id="{507340DD-57E6-4EA0-B708-9309B9273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>
                <a:extLst>
                  <a:ext uri="{FF2B5EF4-FFF2-40B4-BE49-F238E27FC236}">
                    <a16:creationId xmlns:a16="http://schemas.microsoft.com/office/drawing/2014/main" id="{178AF13F-7797-4720-81F8-3A39CCCA02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>
                <a:extLst>
                  <a:ext uri="{FF2B5EF4-FFF2-40B4-BE49-F238E27FC236}">
                    <a16:creationId xmlns:a16="http://schemas.microsoft.com/office/drawing/2014/main" id="{6535280E-091C-4912-A1C2-2F1854359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948" name="Picture 1056" descr="screen">
                <a:extLst>
                  <a:ext uri="{FF2B5EF4-FFF2-40B4-BE49-F238E27FC236}">
                    <a16:creationId xmlns:a16="http://schemas.microsoft.com/office/drawing/2014/main" id="{A6A0CB9D-3990-4D6A-AF91-A06CF2312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>
                <a:extLst>
                  <a:ext uri="{FF2B5EF4-FFF2-40B4-BE49-F238E27FC236}">
                    <a16:creationId xmlns:a16="http://schemas.microsoft.com/office/drawing/2014/main" id="{3E851790-423C-4889-9CF8-DC467F915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0" name="Freeform 1058">
                <a:extLst>
                  <a:ext uri="{FF2B5EF4-FFF2-40B4-BE49-F238E27FC236}">
                    <a16:creationId xmlns:a16="http://schemas.microsoft.com/office/drawing/2014/main" id="{042C881E-C0CA-4514-8E0A-598382B34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1" name="Freeform 1059">
                <a:extLst>
                  <a:ext uri="{FF2B5EF4-FFF2-40B4-BE49-F238E27FC236}">
                    <a16:creationId xmlns:a16="http://schemas.microsoft.com/office/drawing/2014/main" id="{0CA1FE55-E51B-4358-A407-D54575D11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2" name="Freeform 1060">
                <a:extLst>
                  <a:ext uri="{FF2B5EF4-FFF2-40B4-BE49-F238E27FC236}">
                    <a16:creationId xmlns:a16="http://schemas.microsoft.com/office/drawing/2014/main" id="{923449A8-3A75-4953-B35B-FD344315F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3" name="Freeform 1061">
                <a:extLst>
                  <a:ext uri="{FF2B5EF4-FFF2-40B4-BE49-F238E27FC236}">
                    <a16:creationId xmlns:a16="http://schemas.microsoft.com/office/drawing/2014/main" id="{E974EF38-1009-4C79-9A9C-343248835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4" name="Freeform 1062">
                <a:extLst>
                  <a:ext uri="{FF2B5EF4-FFF2-40B4-BE49-F238E27FC236}">
                    <a16:creationId xmlns:a16="http://schemas.microsoft.com/office/drawing/2014/main" id="{8B7C5AF1-5815-49F2-A249-E2AD8E825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55" name="Group 1063">
                <a:extLst>
                  <a:ext uri="{FF2B5EF4-FFF2-40B4-BE49-F238E27FC236}">
                    <a16:creationId xmlns:a16="http://schemas.microsoft.com/office/drawing/2014/main" id="{37C86C40-2A27-4019-9679-51CFF9125E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>
                  <a:extLst>
                    <a:ext uri="{FF2B5EF4-FFF2-40B4-BE49-F238E27FC236}">
                      <a16:creationId xmlns:a16="http://schemas.microsoft.com/office/drawing/2014/main" id="{86D094DF-604A-4D1B-9831-30C08E684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3" name="Freeform 1065">
                  <a:extLst>
                    <a:ext uri="{FF2B5EF4-FFF2-40B4-BE49-F238E27FC236}">
                      <a16:creationId xmlns:a16="http://schemas.microsoft.com/office/drawing/2014/main" id="{0216881C-6E8C-4A92-8746-C7B199AEC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4" name="Freeform 1066">
                  <a:extLst>
                    <a:ext uri="{FF2B5EF4-FFF2-40B4-BE49-F238E27FC236}">
                      <a16:creationId xmlns:a16="http://schemas.microsoft.com/office/drawing/2014/main" id="{FE835A02-66AC-495B-A0D5-939E79F9E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5" name="Freeform 1067">
                  <a:extLst>
                    <a:ext uri="{FF2B5EF4-FFF2-40B4-BE49-F238E27FC236}">
                      <a16:creationId xmlns:a16="http://schemas.microsoft.com/office/drawing/2014/main" id="{22C1CC39-CE92-4CE5-9C43-371E4266D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6" name="Freeform 1068">
                  <a:extLst>
                    <a:ext uri="{FF2B5EF4-FFF2-40B4-BE49-F238E27FC236}">
                      <a16:creationId xmlns:a16="http://schemas.microsoft.com/office/drawing/2014/main" id="{6BE6FAA5-2FDE-4E2F-A015-10A4D6BD5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7" name="Freeform 1069">
                  <a:extLst>
                    <a:ext uri="{FF2B5EF4-FFF2-40B4-BE49-F238E27FC236}">
                      <a16:creationId xmlns:a16="http://schemas.microsoft.com/office/drawing/2014/main" id="{90BD2CEC-25BD-48E0-A8BD-78246838E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56" name="Freeform 1070">
                <a:extLst>
                  <a:ext uri="{FF2B5EF4-FFF2-40B4-BE49-F238E27FC236}">
                    <a16:creationId xmlns:a16="http://schemas.microsoft.com/office/drawing/2014/main" id="{665034D4-FA75-4F05-A8D9-EE64119F3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7" name="Freeform 1071">
                <a:extLst>
                  <a:ext uri="{FF2B5EF4-FFF2-40B4-BE49-F238E27FC236}">
                    <a16:creationId xmlns:a16="http://schemas.microsoft.com/office/drawing/2014/main" id="{10B9047B-FCA4-49A0-A613-6DD0F31A9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8" name="Freeform 1072">
                <a:extLst>
                  <a:ext uri="{FF2B5EF4-FFF2-40B4-BE49-F238E27FC236}">
                    <a16:creationId xmlns:a16="http://schemas.microsoft.com/office/drawing/2014/main" id="{1846911D-8548-4E0C-BBD5-55672DF68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9" name="Freeform 1073">
                <a:extLst>
                  <a:ext uri="{FF2B5EF4-FFF2-40B4-BE49-F238E27FC236}">
                    <a16:creationId xmlns:a16="http://schemas.microsoft.com/office/drawing/2014/main" id="{8D7E369F-625B-4D82-BC7B-EC0A0C7F7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0" name="Freeform 1074">
                <a:extLst>
                  <a:ext uri="{FF2B5EF4-FFF2-40B4-BE49-F238E27FC236}">
                    <a16:creationId xmlns:a16="http://schemas.microsoft.com/office/drawing/2014/main" id="{C2C1F130-7642-4C76-AB60-843698404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1" name="Freeform 1075">
                <a:extLst>
                  <a:ext uri="{FF2B5EF4-FFF2-40B4-BE49-F238E27FC236}">
                    <a16:creationId xmlns:a16="http://schemas.microsoft.com/office/drawing/2014/main" id="{817A6E9A-3D1D-492B-A871-54CDADA4935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1613" name="Picture 1077" descr="desktop_computer_stylized_medium">
              <a:extLst>
                <a:ext uri="{FF2B5EF4-FFF2-40B4-BE49-F238E27FC236}">
                  <a16:creationId xmlns:a16="http://schemas.microsoft.com/office/drawing/2014/main" id="{6C255948-59D3-4D68-98C6-4CB214BF2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>
              <a:extLst>
                <a:ext uri="{FF2B5EF4-FFF2-40B4-BE49-F238E27FC236}">
                  <a16:creationId xmlns:a16="http://schemas.microsoft.com/office/drawing/2014/main" id="{FD3A4459-3341-4D50-8ED2-DAB3C9D977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1615" name="Picture 1081" descr="laptop_keyboard">
              <a:extLst>
                <a:ext uri="{FF2B5EF4-FFF2-40B4-BE49-F238E27FC236}">
                  <a16:creationId xmlns:a16="http://schemas.microsoft.com/office/drawing/2014/main" id="{923AF172-99C8-4A90-A2E9-C0432F8CE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>
              <a:extLst>
                <a:ext uri="{FF2B5EF4-FFF2-40B4-BE49-F238E27FC236}">
                  <a16:creationId xmlns:a16="http://schemas.microsoft.com/office/drawing/2014/main" id="{4EB6C268-9C4E-4EE0-A136-01613BE1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617" name="Picture 1083" descr="screen">
              <a:extLst>
                <a:ext uri="{FF2B5EF4-FFF2-40B4-BE49-F238E27FC236}">
                  <a16:creationId xmlns:a16="http://schemas.microsoft.com/office/drawing/2014/main" id="{CE36138D-110B-4250-9EDD-BD81C5EF9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>
              <a:extLst>
                <a:ext uri="{FF2B5EF4-FFF2-40B4-BE49-F238E27FC236}">
                  <a16:creationId xmlns:a16="http://schemas.microsoft.com/office/drawing/2014/main" id="{16B25E3D-968A-4D49-90DC-373C88A42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9" name="Freeform 1085">
              <a:extLst>
                <a:ext uri="{FF2B5EF4-FFF2-40B4-BE49-F238E27FC236}">
                  <a16:creationId xmlns:a16="http://schemas.microsoft.com/office/drawing/2014/main" id="{0FC40DE5-D282-4BE4-8EE5-F0039C42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0" name="Freeform 1086">
              <a:extLst>
                <a:ext uri="{FF2B5EF4-FFF2-40B4-BE49-F238E27FC236}">
                  <a16:creationId xmlns:a16="http://schemas.microsoft.com/office/drawing/2014/main" id="{A3A0280B-1733-4995-BB3C-E78C422A7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1" name="Freeform 1087">
              <a:extLst>
                <a:ext uri="{FF2B5EF4-FFF2-40B4-BE49-F238E27FC236}">
                  <a16:creationId xmlns:a16="http://schemas.microsoft.com/office/drawing/2014/main" id="{5814C35F-C3B6-4FB1-A1DE-A10920C31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2" name="Freeform 1088">
              <a:extLst>
                <a:ext uri="{FF2B5EF4-FFF2-40B4-BE49-F238E27FC236}">
                  <a16:creationId xmlns:a16="http://schemas.microsoft.com/office/drawing/2014/main" id="{D49672FA-F0B4-4CC8-965A-31B09FC2C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3" name="Freeform 1089">
              <a:extLst>
                <a:ext uri="{FF2B5EF4-FFF2-40B4-BE49-F238E27FC236}">
                  <a16:creationId xmlns:a16="http://schemas.microsoft.com/office/drawing/2014/main" id="{4A17A242-8799-4966-9F98-C4D1543A0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24" name="Group 1090">
              <a:extLst>
                <a:ext uri="{FF2B5EF4-FFF2-40B4-BE49-F238E27FC236}">
                  <a16:creationId xmlns:a16="http://schemas.microsoft.com/office/drawing/2014/main" id="{BD9FFC73-4A6D-4FFB-880B-B70F4E1388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>
                <a:extLst>
                  <a:ext uri="{FF2B5EF4-FFF2-40B4-BE49-F238E27FC236}">
                    <a16:creationId xmlns:a16="http://schemas.microsoft.com/office/drawing/2014/main" id="{DCBA45F5-DC29-4A1C-B87F-8D0EFE95C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1" name="Freeform 1092">
                <a:extLst>
                  <a:ext uri="{FF2B5EF4-FFF2-40B4-BE49-F238E27FC236}">
                    <a16:creationId xmlns:a16="http://schemas.microsoft.com/office/drawing/2014/main" id="{1F53DA21-D00B-4A54-B3B1-3E76F91F9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2" name="Freeform 1093">
                <a:extLst>
                  <a:ext uri="{FF2B5EF4-FFF2-40B4-BE49-F238E27FC236}">
                    <a16:creationId xmlns:a16="http://schemas.microsoft.com/office/drawing/2014/main" id="{6544EDA3-C3D7-46D2-9084-85E39D053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3" name="Freeform 1094">
                <a:extLst>
                  <a:ext uri="{FF2B5EF4-FFF2-40B4-BE49-F238E27FC236}">
                    <a16:creationId xmlns:a16="http://schemas.microsoft.com/office/drawing/2014/main" id="{1532B372-E1D4-4E69-A239-3286C1A9C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4" name="Freeform 1095">
                <a:extLst>
                  <a:ext uri="{FF2B5EF4-FFF2-40B4-BE49-F238E27FC236}">
                    <a16:creationId xmlns:a16="http://schemas.microsoft.com/office/drawing/2014/main" id="{491678B1-322C-41B2-B752-796AF278F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5" name="Freeform 1096">
                <a:extLst>
                  <a:ext uri="{FF2B5EF4-FFF2-40B4-BE49-F238E27FC236}">
                    <a16:creationId xmlns:a16="http://schemas.microsoft.com/office/drawing/2014/main" id="{FBBD65DE-94B2-49BD-B8F6-9298FB9E8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25" name="Freeform 1097">
              <a:extLst>
                <a:ext uri="{FF2B5EF4-FFF2-40B4-BE49-F238E27FC236}">
                  <a16:creationId xmlns:a16="http://schemas.microsoft.com/office/drawing/2014/main" id="{CA8DEDA1-E44C-4D63-A5DB-714D5D173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6" name="Freeform 1098">
              <a:extLst>
                <a:ext uri="{FF2B5EF4-FFF2-40B4-BE49-F238E27FC236}">
                  <a16:creationId xmlns:a16="http://schemas.microsoft.com/office/drawing/2014/main" id="{6E7933CE-9D80-4B88-8AA4-9AD56BB8B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7" name="Freeform 1099">
              <a:extLst>
                <a:ext uri="{FF2B5EF4-FFF2-40B4-BE49-F238E27FC236}">
                  <a16:creationId xmlns:a16="http://schemas.microsoft.com/office/drawing/2014/main" id="{8173836D-C245-41AB-8EDC-E3954981C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8" name="Freeform 1100">
              <a:extLst>
                <a:ext uri="{FF2B5EF4-FFF2-40B4-BE49-F238E27FC236}">
                  <a16:creationId xmlns:a16="http://schemas.microsoft.com/office/drawing/2014/main" id="{858C467B-C5FD-4465-ACC6-1981E50F2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9" name="Freeform 1101">
              <a:extLst>
                <a:ext uri="{FF2B5EF4-FFF2-40B4-BE49-F238E27FC236}">
                  <a16:creationId xmlns:a16="http://schemas.microsoft.com/office/drawing/2014/main" id="{5420AAB3-6A6F-4E40-90E6-FF6018A88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0" name="Freeform 1102">
              <a:extLst>
                <a:ext uri="{FF2B5EF4-FFF2-40B4-BE49-F238E27FC236}">
                  <a16:creationId xmlns:a16="http://schemas.microsoft.com/office/drawing/2014/main" id="{109BFFC4-014B-4BA6-BA0D-84C56A12A47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31" name="Group 1103">
              <a:extLst>
                <a:ext uri="{FF2B5EF4-FFF2-40B4-BE49-F238E27FC236}">
                  <a16:creationId xmlns:a16="http://schemas.microsoft.com/office/drawing/2014/main" id="{603F0933-0055-4F90-825F-AF80824D55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>
                <a:extLst>
                  <a:ext uri="{FF2B5EF4-FFF2-40B4-BE49-F238E27FC236}">
                    <a16:creationId xmlns:a16="http://schemas.microsoft.com/office/drawing/2014/main" id="{1EB465A4-BA43-4105-9F09-E36C61387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33" name="Rectangle 410">
                <a:extLst>
                  <a:ext uri="{FF2B5EF4-FFF2-40B4-BE49-F238E27FC236}">
                    <a16:creationId xmlns:a16="http://schemas.microsoft.com/office/drawing/2014/main" id="{5C7B48C3-2812-4D1F-85A5-A2CEBE8E5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34" name="Oval 411">
                <a:extLst>
                  <a:ext uri="{FF2B5EF4-FFF2-40B4-BE49-F238E27FC236}">
                    <a16:creationId xmlns:a16="http://schemas.microsoft.com/office/drawing/2014/main" id="{BBE8841D-7511-421E-AC36-A24E1F7B7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35" name="Group 1107">
                <a:extLst>
                  <a:ext uri="{FF2B5EF4-FFF2-40B4-BE49-F238E27FC236}">
                    <a16:creationId xmlns:a16="http://schemas.microsoft.com/office/drawing/2014/main" id="{5698083F-CB1B-4480-9CCB-63CF45E676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>
                  <a:extLst>
                    <a:ext uri="{FF2B5EF4-FFF2-40B4-BE49-F238E27FC236}">
                      <a16:creationId xmlns:a16="http://schemas.microsoft.com/office/drawing/2014/main" id="{7E5B428A-056F-43E7-8863-389FED3A4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9" name="Freeform 1109">
                  <a:extLst>
                    <a:ext uri="{FF2B5EF4-FFF2-40B4-BE49-F238E27FC236}">
                      <a16:creationId xmlns:a16="http://schemas.microsoft.com/office/drawing/2014/main" id="{31E7D7BE-BF70-4064-B0B1-D23108189F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36" name="Line 1110">
                <a:extLst>
                  <a:ext uri="{FF2B5EF4-FFF2-40B4-BE49-F238E27FC236}">
                    <a16:creationId xmlns:a16="http://schemas.microsoft.com/office/drawing/2014/main" id="{93D0D211-62D4-4B7A-80F3-3EAC62F45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7" name="Line 1111">
                <a:extLst>
                  <a:ext uri="{FF2B5EF4-FFF2-40B4-BE49-F238E27FC236}">
                    <a16:creationId xmlns:a16="http://schemas.microsoft.com/office/drawing/2014/main" id="{EAC292DF-4711-42F1-AF66-47AF0A065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2" name="Group 1112">
              <a:extLst>
                <a:ext uri="{FF2B5EF4-FFF2-40B4-BE49-F238E27FC236}">
                  <a16:creationId xmlns:a16="http://schemas.microsoft.com/office/drawing/2014/main" id="{F46F283F-03B1-4046-A8A3-B440C2351A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>
                <a:extLst>
                  <a:ext uri="{FF2B5EF4-FFF2-40B4-BE49-F238E27FC236}">
                    <a16:creationId xmlns:a16="http://schemas.microsoft.com/office/drawing/2014/main" id="{D08F51AD-5B2A-441A-B841-387F556A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25" name="Rectangle 410">
                <a:extLst>
                  <a:ext uri="{FF2B5EF4-FFF2-40B4-BE49-F238E27FC236}">
                    <a16:creationId xmlns:a16="http://schemas.microsoft.com/office/drawing/2014/main" id="{E81EB67B-8FAF-4DFE-B772-F78ECF2B8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26" name="Oval 411">
                <a:extLst>
                  <a:ext uri="{FF2B5EF4-FFF2-40B4-BE49-F238E27FC236}">
                    <a16:creationId xmlns:a16="http://schemas.microsoft.com/office/drawing/2014/main" id="{687FE93D-3CF7-4BA5-ABB2-CAF46A0E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27" name="Group 1116">
                <a:extLst>
                  <a:ext uri="{FF2B5EF4-FFF2-40B4-BE49-F238E27FC236}">
                    <a16:creationId xmlns:a16="http://schemas.microsoft.com/office/drawing/2014/main" id="{70EB5006-D884-4EE4-8BD1-E427717D4B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>
                  <a:extLst>
                    <a:ext uri="{FF2B5EF4-FFF2-40B4-BE49-F238E27FC236}">
                      <a16:creationId xmlns:a16="http://schemas.microsoft.com/office/drawing/2014/main" id="{E83B48E0-6E77-4CE3-8B91-9CF6923A80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1" name="Freeform 1118">
                  <a:extLst>
                    <a:ext uri="{FF2B5EF4-FFF2-40B4-BE49-F238E27FC236}">
                      <a16:creationId xmlns:a16="http://schemas.microsoft.com/office/drawing/2014/main" id="{8F4B3B02-4F57-4330-901D-B312CDA7DA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8" name="Line 1119">
                <a:extLst>
                  <a:ext uri="{FF2B5EF4-FFF2-40B4-BE49-F238E27FC236}">
                    <a16:creationId xmlns:a16="http://schemas.microsoft.com/office/drawing/2014/main" id="{EC2E9F4D-6149-4F5F-9606-36A9A1B18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9" name="Line 1120">
                <a:extLst>
                  <a:ext uri="{FF2B5EF4-FFF2-40B4-BE49-F238E27FC236}">
                    <a16:creationId xmlns:a16="http://schemas.microsoft.com/office/drawing/2014/main" id="{80037288-A7E2-4C00-93C8-69B3B47E9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3" name="Group 1121">
              <a:extLst>
                <a:ext uri="{FF2B5EF4-FFF2-40B4-BE49-F238E27FC236}">
                  <a16:creationId xmlns:a16="http://schemas.microsoft.com/office/drawing/2014/main" id="{C9FC3393-B54D-4F64-9E8A-3F04E3BC16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>
                <a:extLst>
                  <a:ext uri="{FF2B5EF4-FFF2-40B4-BE49-F238E27FC236}">
                    <a16:creationId xmlns:a16="http://schemas.microsoft.com/office/drawing/2014/main" id="{7F4D27AF-656B-4FCB-BDEC-51AFEAEAE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7" name="Rectangle 410">
                <a:extLst>
                  <a:ext uri="{FF2B5EF4-FFF2-40B4-BE49-F238E27FC236}">
                    <a16:creationId xmlns:a16="http://schemas.microsoft.com/office/drawing/2014/main" id="{F73176D7-8BE3-4CAF-B88F-DF027B8FB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8" name="Oval 411">
                <a:extLst>
                  <a:ext uri="{FF2B5EF4-FFF2-40B4-BE49-F238E27FC236}">
                    <a16:creationId xmlns:a16="http://schemas.microsoft.com/office/drawing/2014/main" id="{03FA1629-2D21-4767-AA0C-F607DE81B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19" name="Group 1125">
                <a:extLst>
                  <a:ext uri="{FF2B5EF4-FFF2-40B4-BE49-F238E27FC236}">
                    <a16:creationId xmlns:a16="http://schemas.microsoft.com/office/drawing/2014/main" id="{C19E5C08-B646-4C07-A655-F35EC2C785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>
                  <a:extLst>
                    <a:ext uri="{FF2B5EF4-FFF2-40B4-BE49-F238E27FC236}">
                      <a16:creationId xmlns:a16="http://schemas.microsoft.com/office/drawing/2014/main" id="{7FAD0FAE-CE04-4BDB-817D-A8F139663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23" name="Freeform 1127">
                  <a:extLst>
                    <a:ext uri="{FF2B5EF4-FFF2-40B4-BE49-F238E27FC236}">
                      <a16:creationId xmlns:a16="http://schemas.microsoft.com/office/drawing/2014/main" id="{8D698027-54FF-4373-AB83-27F1AFB8D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0" name="Line 1128">
                <a:extLst>
                  <a:ext uri="{FF2B5EF4-FFF2-40B4-BE49-F238E27FC236}">
                    <a16:creationId xmlns:a16="http://schemas.microsoft.com/office/drawing/2014/main" id="{0DFE9223-69C1-4A85-B87A-58B861CFCC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" name="Line 1129">
                <a:extLst>
                  <a:ext uri="{FF2B5EF4-FFF2-40B4-BE49-F238E27FC236}">
                    <a16:creationId xmlns:a16="http://schemas.microsoft.com/office/drawing/2014/main" id="{D4413E56-C7F7-44C6-A69F-F3F2F70CA5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4" name="Group 1130">
              <a:extLst>
                <a:ext uri="{FF2B5EF4-FFF2-40B4-BE49-F238E27FC236}">
                  <a16:creationId xmlns:a16="http://schemas.microsoft.com/office/drawing/2014/main" id="{2BFFDB09-A8EB-45CD-8B5B-A5A6CE21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>
                <a:extLst>
                  <a:ext uri="{FF2B5EF4-FFF2-40B4-BE49-F238E27FC236}">
                    <a16:creationId xmlns:a16="http://schemas.microsoft.com/office/drawing/2014/main" id="{282BE845-0BCE-4A99-A9EA-68439B354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9" name="Rectangle 410">
                <a:extLst>
                  <a:ext uri="{FF2B5EF4-FFF2-40B4-BE49-F238E27FC236}">
                    <a16:creationId xmlns:a16="http://schemas.microsoft.com/office/drawing/2014/main" id="{D42FF99F-996C-4DDF-A50F-2DAB2F9AD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0" name="Oval 411">
                <a:extLst>
                  <a:ext uri="{FF2B5EF4-FFF2-40B4-BE49-F238E27FC236}">
                    <a16:creationId xmlns:a16="http://schemas.microsoft.com/office/drawing/2014/main" id="{8744DCFE-4AE7-4399-B429-EC8EF407A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11" name="Group 1134">
                <a:extLst>
                  <a:ext uri="{FF2B5EF4-FFF2-40B4-BE49-F238E27FC236}">
                    <a16:creationId xmlns:a16="http://schemas.microsoft.com/office/drawing/2014/main" id="{7B68D034-A51F-4738-A65A-766431933E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>
                  <a:extLst>
                    <a:ext uri="{FF2B5EF4-FFF2-40B4-BE49-F238E27FC236}">
                      <a16:creationId xmlns:a16="http://schemas.microsoft.com/office/drawing/2014/main" id="{CA3A25A1-2BBE-432C-8202-03BBDE1926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15" name="Freeform 1136">
                  <a:extLst>
                    <a:ext uri="{FF2B5EF4-FFF2-40B4-BE49-F238E27FC236}">
                      <a16:creationId xmlns:a16="http://schemas.microsoft.com/office/drawing/2014/main" id="{B5159E22-D8A2-45AB-9E84-D8E8C701D0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12" name="Line 1137">
                <a:extLst>
                  <a:ext uri="{FF2B5EF4-FFF2-40B4-BE49-F238E27FC236}">
                    <a16:creationId xmlns:a16="http://schemas.microsoft.com/office/drawing/2014/main" id="{C3AC02E5-7B45-48A1-B90D-75F90D39A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3" name="Line 1138">
                <a:extLst>
                  <a:ext uri="{FF2B5EF4-FFF2-40B4-BE49-F238E27FC236}">
                    <a16:creationId xmlns:a16="http://schemas.microsoft.com/office/drawing/2014/main" id="{7E123A38-2FCB-4DCE-BDE4-7D9C5AA27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5" name="Group 1139">
              <a:extLst>
                <a:ext uri="{FF2B5EF4-FFF2-40B4-BE49-F238E27FC236}">
                  <a16:creationId xmlns:a16="http://schemas.microsoft.com/office/drawing/2014/main" id="{1C4EC620-616D-4A62-AA4D-E42DFF69F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>
                <a:extLst>
                  <a:ext uri="{FF2B5EF4-FFF2-40B4-BE49-F238E27FC236}">
                    <a16:creationId xmlns:a16="http://schemas.microsoft.com/office/drawing/2014/main" id="{5DA6DCA6-09F4-4030-9AA3-DB02C8565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1" name="Rectangle 410">
                <a:extLst>
                  <a:ext uri="{FF2B5EF4-FFF2-40B4-BE49-F238E27FC236}">
                    <a16:creationId xmlns:a16="http://schemas.microsoft.com/office/drawing/2014/main" id="{7B66F0BC-9C82-42FA-8DB9-E462365F5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2" name="Oval 411">
                <a:extLst>
                  <a:ext uri="{FF2B5EF4-FFF2-40B4-BE49-F238E27FC236}">
                    <a16:creationId xmlns:a16="http://schemas.microsoft.com/office/drawing/2014/main" id="{E0739D79-E643-420B-AC6C-4B22843AF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03" name="Group 1143">
                <a:extLst>
                  <a:ext uri="{FF2B5EF4-FFF2-40B4-BE49-F238E27FC236}">
                    <a16:creationId xmlns:a16="http://schemas.microsoft.com/office/drawing/2014/main" id="{3FF2E639-AED1-4DFF-BDB2-32361C32C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>
                  <a:extLst>
                    <a:ext uri="{FF2B5EF4-FFF2-40B4-BE49-F238E27FC236}">
                      <a16:creationId xmlns:a16="http://schemas.microsoft.com/office/drawing/2014/main" id="{21014679-5AE1-43A1-9D12-F833431A0B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07" name="Freeform 1145">
                  <a:extLst>
                    <a:ext uri="{FF2B5EF4-FFF2-40B4-BE49-F238E27FC236}">
                      <a16:creationId xmlns:a16="http://schemas.microsoft.com/office/drawing/2014/main" id="{EA8046BD-E64F-44DA-BA4B-6D5CEF706C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04" name="Line 1146">
                <a:extLst>
                  <a:ext uri="{FF2B5EF4-FFF2-40B4-BE49-F238E27FC236}">
                    <a16:creationId xmlns:a16="http://schemas.microsoft.com/office/drawing/2014/main" id="{02F56227-2EC1-484A-A517-0A3DB71E4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5" name="Line 1147">
                <a:extLst>
                  <a:ext uri="{FF2B5EF4-FFF2-40B4-BE49-F238E27FC236}">
                    <a16:creationId xmlns:a16="http://schemas.microsoft.com/office/drawing/2014/main" id="{C471EB62-C580-438B-95F6-A5234312F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6" name="Group 3">
              <a:extLst>
                <a:ext uri="{FF2B5EF4-FFF2-40B4-BE49-F238E27FC236}">
                  <a16:creationId xmlns:a16="http://schemas.microsoft.com/office/drawing/2014/main" id="{609CA117-FD59-4958-98DA-49D2C963F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>
                <a:extLst>
                  <a:ext uri="{FF2B5EF4-FFF2-40B4-BE49-F238E27FC236}">
                    <a16:creationId xmlns:a16="http://schemas.microsoft.com/office/drawing/2014/main" id="{EE6FCF61-249C-43E5-9D7C-481A25ABC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>
                <a:extLst>
                  <a:ext uri="{FF2B5EF4-FFF2-40B4-BE49-F238E27FC236}">
                    <a16:creationId xmlns:a16="http://schemas.microsoft.com/office/drawing/2014/main" id="{E18D1025-D217-4C4F-9D4E-41B1233126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>
              <a:extLst>
                <a:ext uri="{FF2B5EF4-FFF2-40B4-BE49-F238E27FC236}">
                  <a16:creationId xmlns:a16="http://schemas.microsoft.com/office/drawing/2014/main" id="{EA3CEAE5-782C-4155-A86E-4B7389494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>
              <a:extLst>
                <a:ext uri="{FF2B5EF4-FFF2-40B4-BE49-F238E27FC236}">
                  <a16:creationId xmlns:a16="http://schemas.microsoft.com/office/drawing/2014/main" id="{0A703353-4AA3-4B39-8226-6339E6C3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>
              <a:extLst>
                <a:ext uri="{FF2B5EF4-FFF2-40B4-BE49-F238E27FC236}">
                  <a16:creationId xmlns:a16="http://schemas.microsoft.com/office/drawing/2014/main" id="{D3A6B73E-CB31-461D-8B8A-0D62D8D84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>
              <a:extLst>
                <a:ext uri="{FF2B5EF4-FFF2-40B4-BE49-F238E27FC236}">
                  <a16:creationId xmlns:a16="http://schemas.microsoft.com/office/drawing/2014/main" id="{E95BBBFA-7289-4C86-891C-1429B4AF4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>
              <a:extLst>
                <a:ext uri="{FF2B5EF4-FFF2-40B4-BE49-F238E27FC236}">
                  <a16:creationId xmlns:a16="http://schemas.microsoft.com/office/drawing/2014/main" id="{DFACFCDF-1C7F-49BB-91B0-B8E9721996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1BC257E9-F200-40EF-A449-4547BF747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CDFCBC9B-BBFE-4D96-AC8E-873C630056F6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2C873840-D53C-4199-AC0E-C6359076F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832" name="Freeform 831">
                <a:extLst>
                  <a:ext uri="{FF2B5EF4-FFF2-40B4-BE49-F238E27FC236}">
                    <a16:creationId xmlns:a16="http://schemas.microsoft.com/office/drawing/2014/main" id="{DBECD8EE-FECE-4C88-8A21-3A6319D29E63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Freeform 832">
                <a:extLst>
                  <a:ext uri="{FF2B5EF4-FFF2-40B4-BE49-F238E27FC236}">
                    <a16:creationId xmlns:a16="http://schemas.microsoft.com/office/drawing/2014/main" id="{CFFB0B2D-27C0-4D27-BC4C-B0AEFBED9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4" name="Freeform 833">
                <a:extLst>
                  <a:ext uri="{FF2B5EF4-FFF2-40B4-BE49-F238E27FC236}">
                    <a16:creationId xmlns:a16="http://schemas.microsoft.com/office/drawing/2014/main" id="{6E06758B-7C4C-4DFF-967A-B91EDF849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5" name="Freeform 834">
                <a:extLst>
                  <a:ext uri="{FF2B5EF4-FFF2-40B4-BE49-F238E27FC236}">
                    <a16:creationId xmlns:a16="http://schemas.microsoft.com/office/drawing/2014/main" id="{90D1B15D-446F-4965-BB4A-B3D59EC13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7D57CFD0-EB19-451A-87F4-3B9203644809}"/>
                  </a:ext>
                </a:extLst>
              </p:cNvPr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4BF946B6-1522-459B-8C4F-AC8AA1175C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>
              <a:extLst>
                <a:ext uri="{FF2B5EF4-FFF2-40B4-BE49-F238E27FC236}">
                  <a16:creationId xmlns:a16="http://schemas.microsoft.com/office/drawing/2014/main" id="{74A11FE9-70E7-415B-9609-558E3489D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5560EB79-6384-45B7-8B4F-D0936440C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B9237A5E-51F2-4170-A97D-0F062DABEAB5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87BE5514-F67D-4362-96B7-0C5FB88DF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823" name="Freeform 822">
                <a:extLst>
                  <a:ext uri="{FF2B5EF4-FFF2-40B4-BE49-F238E27FC236}">
                    <a16:creationId xmlns:a16="http://schemas.microsoft.com/office/drawing/2014/main" id="{BDC2F109-EF3B-4EED-9A45-763C1880BCBF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Freeform 823">
                <a:extLst>
                  <a:ext uri="{FF2B5EF4-FFF2-40B4-BE49-F238E27FC236}">
                    <a16:creationId xmlns:a16="http://schemas.microsoft.com/office/drawing/2014/main" id="{C03275A7-1382-486F-80FE-DE61F7F65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5" name="Freeform 824">
                <a:extLst>
                  <a:ext uri="{FF2B5EF4-FFF2-40B4-BE49-F238E27FC236}">
                    <a16:creationId xmlns:a16="http://schemas.microsoft.com/office/drawing/2014/main" id="{10EE9555-709A-4DE4-AC24-5FBD0DCAE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6" name="Freeform 825">
                <a:extLst>
                  <a:ext uri="{FF2B5EF4-FFF2-40B4-BE49-F238E27FC236}">
                    <a16:creationId xmlns:a16="http://schemas.microsoft.com/office/drawing/2014/main" id="{D17DB85A-D080-46D3-808F-5CB68FDB0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1DFD87B8-6B2A-489A-8EF0-332E9421647B}"/>
                  </a:ext>
                </a:extLst>
              </p:cNvPr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4DE6597B-3E1C-4966-B48D-15DAD003F5A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>
              <a:extLst>
                <a:ext uri="{FF2B5EF4-FFF2-40B4-BE49-F238E27FC236}">
                  <a16:creationId xmlns:a16="http://schemas.microsoft.com/office/drawing/2014/main" id="{E69A57A1-2C12-44D0-B6D0-32D81EE05E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CB5A2124-25FD-4F17-AFA2-76256EBB8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1A97606E-3439-4ECE-B7A5-7CD98FA5FCEA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9550525B-8F5F-43F5-8746-E4446830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830A5E0C-02D4-4752-9705-6275301B9D41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D71D8713-FE80-49C8-8CDB-02B304E23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91E3DCA9-6652-49BF-925D-835A24936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AF13B8A5-BD38-43CB-B655-567659685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2D0CD51D-7C7C-481A-A1EE-19207A4C1569}"/>
                  </a:ext>
                </a:extLst>
              </p:cNvPr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ED8CEDB8-576F-48C5-A3A8-0D4A7B6696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>
              <a:extLst>
                <a:ext uri="{FF2B5EF4-FFF2-40B4-BE49-F238E27FC236}">
                  <a16:creationId xmlns:a16="http://schemas.microsoft.com/office/drawing/2014/main" id="{57C65A01-51DC-4CE5-AAA2-8F22A4091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F5AABC89-2731-430B-A392-FA9D95895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F6F0A4E6-E289-45DE-BDDA-435F7FD94ED9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E73E746B-5B33-484E-AA30-08130D582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805" name="Freeform 804">
                <a:extLst>
                  <a:ext uri="{FF2B5EF4-FFF2-40B4-BE49-F238E27FC236}">
                    <a16:creationId xmlns:a16="http://schemas.microsoft.com/office/drawing/2014/main" id="{BAFD1229-B59F-44C2-ADFA-87CDAC8C7AF5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E54BCBFF-DFD8-4922-87A6-A46DC3F40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436C1EFC-B9EC-4400-A53C-542CEF950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31019EE3-B62A-4607-9CAC-2A835F806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0BA7263F-76DE-45D6-A0FD-A478A735294D}"/>
                  </a:ext>
                </a:extLst>
              </p:cNvPr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904B6748-15E8-4692-B507-044D3103B54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>
              <a:extLst>
                <a:ext uri="{FF2B5EF4-FFF2-40B4-BE49-F238E27FC236}">
                  <a16:creationId xmlns:a16="http://schemas.microsoft.com/office/drawing/2014/main" id="{35E002E5-A726-4593-B4DE-479C3B3B5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200B1F1B-F9A9-415C-BB97-AC4B5D21B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6AB1E3DD-4A65-4AC0-84F5-9B5074AFC2AF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21E8B492-0698-4E8F-83AD-753159DE1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C3C616DB-BA09-44AE-8C24-EE189B95833B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16E1177A-1F77-4703-93E3-189BD3FE7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7879ACB5-8A4B-4E65-9B37-B0D7042DD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E0FFD196-9312-463B-9A6A-4DEA30BD0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DC0D618F-A8EC-4701-BF53-A1787271AB9E}"/>
                  </a:ext>
                </a:extLst>
              </p:cNvPr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EEE4BEEF-C0F2-41E6-A443-3D193E5AEF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>
              <a:extLst>
                <a:ext uri="{FF2B5EF4-FFF2-40B4-BE49-F238E27FC236}">
                  <a16:creationId xmlns:a16="http://schemas.microsoft.com/office/drawing/2014/main" id="{3E71E4F2-6BAE-4EE2-B291-70FF6C4E0E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5876A5B8-75D1-4C4B-ABE0-1AB05D6CD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B2D587F5-2BEA-48AB-9BA9-19EAC2C1CA2B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59AC0A25-13B0-4CAB-AC54-D7BD664A2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52CEDA85-C846-41D0-BF37-9B8A700DE456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EB5284D0-80DA-4445-B8F5-A73890491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63F42F01-56E3-4507-86EB-24756846A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0" name="Freeform 789">
                <a:extLst>
                  <a:ext uri="{FF2B5EF4-FFF2-40B4-BE49-F238E27FC236}">
                    <a16:creationId xmlns:a16="http://schemas.microsoft.com/office/drawing/2014/main" id="{E66639BD-6E2B-4B15-8EAE-CE3D0AA0F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1FFF3AF6-C1CB-4F41-AD00-CF7696603C7E}"/>
                  </a:ext>
                </a:extLst>
              </p:cNvPr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6581546E-0102-4C96-97C9-601B39D0677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>
              <a:extLst>
                <a:ext uri="{FF2B5EF4-FFF2-40B4-BE49-F238E27FC236}">
                  <a16:creationId xmlns:a16="http://schemas.microsoft.com/office/drawing/2014/main" id="{2CFCA3F8-C51B-467B-A034-618C17957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237C48FA-DA44-4BA9-993D-CA5BB9FDC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F8CE3DFB-2986-476B-BED5-BB32890C0E87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5FFCF84C-EDCA-4F0C-97FE-8912EA85D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7BA5BE28-1334-4724-8E8A-2B272E3D626D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841E8C76-CD6C-4C2E-A0CE-99DBCE1A1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55F7FEF9-260F-41B3-8F5A-A58D8FE0F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5BF588EB-FFC8-4D4F-BE6E-5F7648118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99470C27-7300-4FE6-ABA4-802DFD83584E}"/>
                  </a:ext>
                </a:extLst>
              </p:cNvPr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9207AD37-AAF1-4A9A-B5CF-DD84C47E741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>
              <a:extLst>
                <a:ext uri="{FF2B5EF4-FFF2-40B4-BE49-F238E27FC236}">
                  <a16:creationId xmlns:a16="http://schemas.microsoft.com/office/drawing/2014/main" id="{D4E319BE-FF47-4EB3-9F86-EE75BB0453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2F2F8A1E-5096-4B74-A071-C527D09D6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67E3528E-E6F4-4E35-A3E6-B06EDCADBDFB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67E014DE-EEF6-41E4-ACFC-FA5CD06BE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110AEAD6-5C0F-4085-9E37-9249CB472B46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838A1A03-9E24-4740-8721-E54B21476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C970D853-D1D3-4302-92D4-876DE0C59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ED02C2FA-1DCA-48ED-B60D-FAF9158D4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6905BD82-1F79-4DD1-AB8F-41CFD10C223F}"/>
                  </a:ext>
                </a:extLst>
              </p:cNvPr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C2F51D4A-1D87-4B42-BE07-1B4567E713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>
              <a:extLst>
                <a:ext uri="{FF2B5EF4-FFF2-40B4-BE49-F238E27FC236}">
                  <a16:creationId xmlns:a16="http://schemas.microsoft.com/office/drawing/2014/main" id="{E0D12B3C-4517-4EE3-8BDE-887F5A9CD6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7B7FACBC-B3CB-42E6-A83B-50256C3AD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4C471D67-ED46-473C-AF2C-AE88F61453AD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81462A65-3B98-47B1-82A1-6D1BFD077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BAAEA3C8-AC89-43BD-B847-DA08F670DDDB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6DE3980D-5BD9-48B8-832F-8E0B5897C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3FA46A93-6807-4BB4-A95C-90AAFE81F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FADBA254-55F1-46C9-B41B-1ADB100F6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49CE625D-2988-4921-99DB-9DB8989936F9}"/>
                  </a:ext>
                </a:extLst>
              </p:cNvPr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>
                <a:extLst>
                  <a:ext uri="{FF2B5EF4-FFF2-40B4-BE49-F238E27FC236}">
                    <a16:creationId xmlns:a16="http://schemas.microsoft.com/office/drawing/2014/main" id="{648858C0-4A85-4CA8-86FF-DB133D78B1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>
              <a:extLst>
                <a:ext uri="{FF2B5EF4-FFF2-40B4-BE49-F238E27FC236}">
                  <a16:creationId xmlns:a16="http://schemas.microsoft.com/office/drawing/2014/main" id="{AA542203-C0D3-471F-BF71-53703A0E5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7C08403F-D17F-4265-9379-BF52323A9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226FBAAE-11B6-48B0-9C3F-CEA053326E9D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D51F533D-DC81-45D9-84EC-67AEA774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CD6CA6E0-5D6C-463A-8CDD-065EF148A37B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E0C4458C-08AA-40AA-B1C9-570E88AE3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CBE0C405-65E3-42EF-8486-AA533AFDF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ABE235C9-7116-4145-8CBB-D9374F87C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35724BFE-26B1-462C-85A3-16A5D59C8139}"/>
                  </a:ext>
                </a:extLst>
              </p:cNvPr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3FBA25E5-0FF5-4219-8AD2-3A7B4CD68BE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>
              <a:extLst>
                <a:ext uri="{FF2B5EF4-FFF2-40B4-BE49-F238E27FC236}">
                  <a16:creationId xmlns:a16="http://schemas.microsoft.com/office/drawing/2014/main" id="{7BE9DCC4-5F38-416F-B629-53F99097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27DD682F-49AA-44B5-A160-069BF5992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7882D412-AAEF-4DA1-87DE-1DF3D03EC689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0DAAE2FE-5846-4424-9D48-8BE7CF4E3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CE6A9639-FBE9-406E-88AB-D4E67765130B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6F5F0A15-87D5-4536-99F5-C5F6E403B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432FE15D-DF8E-4D69-8A4A-0878B9B5E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4F2AEAD8-7774-4E23-9720-148A516BD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7211FE08-C5E4-4783-94E8-5121EC255983}"/>
                  </a:ext>
                </a:extLst>
              </p:cNvPr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E1597109-20BA-40E3-A542-A8B7483B109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>
              <a:extLst>
                <a:ext uri="{FF2B5EF4-FFF2-40B4-BE49-F238E27FC236}">
                  <a16:creationId xmlns:a16="http://schemas.microsoft.com/office/drawing/2014/main" id="{DA2F8004-0A60-4737-BCE7-437D9C5736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3" name="Line 422">
              <a:extLst>
                <a:ext uri="{FF2B5EF4-FFF2-40B4-BE49-F238E27FC236}">
                  <a16:creationId xmlns:a16="http://schemas.microsoft.com/office/drawing/2014/main" id="{5FC0C24E-2FC2-47A2-A369-C13AEF7CA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4" name="Line 423">
              <a:extLst>
                <a:ext uri="{FF2B5EF4-FFF2-40B4-BE49-F238E27FC236}">
                  <a16:creationId xmlns:a16="http://schemas.microsoft.com/office/drawing/2014/main" id="{8F3C4454-DDAA-4DCF-98B3-E44D96B626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5" name="Line 444">
              <a:extLst>
                <a:ext uri="{FF2B5EF4-FFF2-40B4-BE49-F238E27FC236}">
                  <a16:creationId xmlns:a16="http://schemas.microsoft.com/office/drawing/2014/main" id="{3F7DF859-214A-4FB3-B8C4-089243F20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6" name="Line 445">
              <a:extLst>
                <a:ext uri="{FF2B5EF4-FFF2-40B4-BE49-F238E27FC236}">
                  <a16:creationId xmlns:a16="http://schemas.microsoft.com/office/drawing/2014/main" id="{2B197120-B278-43F2-8F1E-9623AA036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7" name="Line 446">
              <a:extLst>
                <a:ext uri="{FF2B5EF4-FFF2-40B4-BE49-F238E27FC236}">
                  <a16:creationId xmlns:a16="http://schemas.microsoft.com/office/drawing/2014/main" id="{5DC61AA5-C770-4BC8-8AA4-074CBA3B7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8" name="Line 447">
              <a:extLst>
                <a:ext uri="{FF2B5EF4-FFF2-40B4-BE49-F238E27FC236}">
                  <a16:creationId xmlns:a16="http://schemas.microsoft.com/office/drawing/2014/main" id="{17D3F917-57C4-404E-B04A-DF5FD6D6D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9" name="Line 448">
              <a:extLst>
                <a:ext uri="{FF2B5EF4-FFF2-40B4-BE49-F238E27FC236}">
                  <a16:creationId xmlns:a16="http://schemas.microsoft.com/office/drawing/2014/main" id="{6C5062AE-E5F2-4943-8372-0274426C6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0" name="Line 450">
              <a:extLst>
                <a:ext uri="{FF2B5EF4-FFF2-40B4-BE49-F238E27FC236}">
                  <a16:creationId xmlns:a16="http://schemas.microsoft.com/office/drawing/2014/main" id="{6CBDA953-877C-42B3-9091-ED0FBF5D9D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1" name="Line 451">
              <a:extLst>
                <a:ext uri="{FF2B5EF4-FFF2-40B4-BE49-F238E27FC236}">
                  <a16:creationId xmlns:a16="http://schemas.microsoft.com/office/drawing/2014/main" id="{8993263E-67C8-4C57-BA7A-CF7050A689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2" name="Line 452">
              <a:extLst>
                <a:ext uri="{FF2B5EF4-FFF2-40B4-BE49-F238E27FC236}">
                  <a16:creationId xmlns:a16="http://schemas.microsoft.com/office/drawing/2014/main" id="{476B757C-AB46-420F-9A9B-483D7ED73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3" name="Line 541">
              <a:extLst>
                <a:ext uri="{FF2B5EF4-FFF2-40B4-BE49-F238E27FC236}">
                  <a16:creationId xmlns:a16="http://schemas.microsoft.com/office/drawing/2014/main" id="{39652B19-B4BA-400B-A263-5C902CC41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4" name="Group 665">
              <a:extLst>
                <a:ext uri="{FF2B5EF4-FFF2-40B4-BE49-F238E27FC236}">
                  <a16:creationId xmlns:a16="http://schemas.microsoft.com/office/drawing/2014/main" id="{B69E0433-29B6-4090-A8C8-716761BCC5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>
                <a:extLst>
                  <a:ext uri="{FF2B5EF4-FFF2-40B4-BE49-F238E27FC236}">
                    <a16:creationId xmlns:a16="http://schemas.microsoft.com/office/drawing/2014/main" id="{779A76FD-23DB-4D08-83FF-6DF0B793A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92" name="Rectangle 410">
                <a:extLst>
                  <a:ext uri="{FF2B5EF4-FFF2-40B4-BE49-F238E27FC236}">
                    <a16:creationId xmlns:a16="http://schemas.microsoft.com/office/drawing/2014/main" id="{95F49226-B9C0-42C9-9760-50B9AFA99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93" name="Oval 411">
                <a:extLst>
                  <a:ext uri="{FF2B5EF4-FFF2-40B4-BE49-F238E27FC236}">
                    <a16:creationId xmlns:a16="http://schemas.microsoft.com/office/drawing/2014/main" id="{074120A8-EAE3-49F9-8DCA-8C2DAF8F8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94" name="Group 659">
                <a:extLst>
                  <a:ext uri="{FF2B5EF4-FFF2-40B4-BE49-F238E27FC236}">
                    <a16:creationId xmlns:a16="http://schemas.microsoft.com/office/drawing/2014/main" id="{7C78F60E-3BE9-446F-8386-6F9330B5F9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>
                  <a:extLst>
                    <a:ext uri="{FF2B5EF4-FFF2-40B4-BE49-F238E27FC236}">
                      <a16:creationId xmlns:a16="http://schemas.microsoft.com/office/drawing/2014/main" id="{097BE09D-C158-4143-B81E-AF9C1883D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8" name="Freeform 661">
                  <a:extLst>
                    <a:ext uri="{FF2B5EF4-FFF2-40B4-BE49-F238E27FC236}">
                      <a16:creationId xmlns:a16="http://schemas.microsoft.com/office/drawing/2014/main" id="{B6DEBBA7-54A7-49D7-942C-597BCD67C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5" name="Line 662">
                <a:extLst>
                  <a:ext uri="{FF2B5EF4-FFF2-40B4-BE49-F238E27FC236}">
                    <a16:creationId xmlns:a16="http://schemas.microsoft.com/office/drawing/2014/main" id="{FAFC4FDE-1C3F-4618-8FDD-88FD61786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6" name="Line 663">
                <a:extLst>
                  <a:ext uri="{FF2B5EF4-FFF2-40B4-BE49-F238E27FC236}">
                    <a16:creationId xmlns:a16="http://schemas.microsoft.com/office/drawing/2014/main" id="{C870AA02-6559-4BD3-B8B7-259B807D7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5" name="Group 675">
              <a:extLst>
                <a:ext uri="{FF2B5EF4-FFF2-40B4-BE49-F238E27FC236}">
                  <a16:creationId xmlns:a16="http://schemas.microsoft.com/office/drawing/2014/main" id="{A860DC10-8B01-45DC-AEC1-DF4F2CC401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>
                <a:extLst>
                  <a:ext uri="{FF2B5EF4-FFF2-40B4-BE49-F238E27FC236}">
                    <a16:creationId xmlns:a16="http://schemas.microsoft.com/office/drawing/2014/main" id="{0CCD3AD7-27FB-431D-8651-8D13DAE77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4" name="Rectangle 410">
                <a:extLst>
                  <a:ext uri="{FF2B5EF4-FFF2-40B4-BE49-F238E27FC236}">
                    <a16:creationId xmlns:a16="http://schemas.microsoft.com/office/drawing/2014/main" id="{20857ADF-A42C-462E-9964-4EFA0AEDE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5" name="Oval 411">
                <a:extLst>
                  <a:ext uri="{FF2B5EF4-FFF2-40B4-BE49-F238E27FC236}">
                    <a16:creationId xmlns:a16="http://schemas.microsoft.com/office/drawing/2014/main" id="{F12F0960-D43B-45F6-818F-F125590E7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86" name="Group 679">
                <a:extLst>
                  <a:ext uri="{FF2B5EF4-FFF2-40B4-BE49-F238E27FC236}">
                    <a16:creationId xmlns:a16="http://schemas.microsoft.com/office/drawing/2014/main" id="{23958EBF-AB8B-40B5-B37F-BF8C2C8A25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>
                  <a:extLst>
                    <a:ext uri="{FF2B5EF4-FFF2-40B4-BE49-F238E27FC236}">
                      <a16:creationId xmlns:a16="http://schemas.microsoft.com/office/drawing/2014/main" id="{32B3054E-F77F-46C1-8B20-6E4248E303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0" name="Freeform 681">
                  <a:extLst>
                    <a:ext uri="{FF2B5EF4-FFF2-40B4-BE49-F238E27FC236}">
                      <a16:creationId xmlns:a16="http://schemas.microsoft.com/office/drawing/2014/main" id="{99E6B4EC-97FA-44A2-AB14-6F7CDB07F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7" name="Line 682">
                <a:extLst>
                  <a:ext uri="{FF2B5EF4-FFF2-40B4-BE49-F238E27FC236}">
                    <a16:creationId xmlns:a16="http://schemas.microsoft.com/office/drawing/2014/main" id="{8B4794AF-3726-4757-83D9-392CD193E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8" name="Line 683">
                <a:extLst>
                  <a:ext uri="{FF2B5EF4-FFF2-40B4-BE49-F238E27FC236}">
                    <a16:creationId xmlns:a16="http://schemas.microsoft.com/office/drawing/2014/main" id="{CCA06520-2422-4A08-A687-BCDCB4581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6" name="Group 684">
              <a:extLst>
                <a:ext uri="{FF2B5EF4-FFF2-40B4-BE49-F238E27FC236}">
                  <a16:creationId xmlns:a16="http://schemas.microsoft.com/office/drawing/2014/main" id="{AEA51266-7433-415B-BC46-70BE0223FA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>
                <a:extLst>
                  <a:ext uri="{FF2B5EF4-FFF2-40B4-BE49-F238E27FC236}">
                    <a16:creationId xmlns:a16="http://schemas.microsoft.com/office/drawing/2014/main" id="{5A101081-288F-4AF8-BCD2-6ABC947A2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76" name="Rectangle 410">
                <a:extLst>
                  <a:ext uri="{FF2B5EF4-FFF2-40B4-BE49-F238E27FC236}">
                    <a16:creationId xmlns:a16="http://schemas.microsoft.com/office/drawing/2014/main" id="{F08206D6-CAB1-4632-B52E-913407D4C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77" name="Oval 411">
                <a:extLst>
                  <a:ext uri="{FF2B5EF4-FFF2-40B4-BE49-F238E27FC236}">
                    <a16:creationId xmlns:a16="http://schemas.microsoft.com/office/drawing/2014/main" id="{E0BC5424-3E98-45D6-BF8A-434173D29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78" name="Group 688">
                <a:extLst>
                  <a:ext uri="{FF2B5EF4-FFF2-40B4-BE49-F238E27FC236}">
                    <a16:creationId xmlns:a16="http://schemas.microsoft.com/office/drawing/2014/main" id="{43F780C0-A74B-492C-8C4C-E7C29D4336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>
                  <a:extLst>
                    <a:ext uri="{FF2B5EF4-FFF2-40B4-BE49-F238E27FC236}">
                      <a16:creationId xmlns:a16="http://schemas.microsoft.com/office/drawing/2014/main" id="{6A338E76-B244-40CB-A742-BC3BCFAA2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2" name="Freeform 690">
                  <a:extLst>
                    <a:ext uri="{FF2B5EF4-FFF2-40B4-BE49-F238E27FC236}">
                      <a16:creationId xmlns:a16="http://schemas.microsoft.com/office/drawing/2014/main" id="{84A9CDB8-7EB7-44CA-BFF5-E6CF6BD1E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9" name="Line 691">
                <a:extLst>
                  <a:ext uri="{FF2B5EF4-FFF2-40B4-BE49-F238E27FC236}">
                    <a16:creationId xmlns:a16="http://schemas.microsoft.com/office/drawing/2014/main" id="{A5A52E19-7D37-4011-BE2F-3AFEEB28A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0" name="Line 692">
                <a:extLst>
                  <a:ext uri="{FF2B5EF4-FFF2-40B4-BE49-F238E27FC236}">
                    <a16:creationId xmlns:a16="http://schemas.microsoft.com/office/drawing/2014/main" id="{880F81B9-08B2-4B01-BE0F-4B0DC892C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67" name="Line 693">
              <a:extLst>
                <a:ext uri="{FF2B5EF4-FFF2-40B4-BE49-F238E27FC236}">
                  <a16:creationId xmlns:a16="http://schemas.microsoft.com/office/drawing/2014/main" id="{73AD829A-91B7-43C6-84EF-682D4D891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8" name="Group 694">
              <a:extLst>
                <a:ext uri="{FF2B5EF4-FFF2-40B4-BE49-F238E27FC236}">
                  <a16:creationId xmlns:a16="http://schemas.microsoft.com/office/drawing/2014/main" id="{4B4CC95C-0FCD-4BCC-8757-DAD422943A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>
                <a:extLst>
                  <a:ext uri="{FF2B5EF4-FFF2-40B4-BE49-F238E27FC236}">
                    <a16:creationId xmlns:a16="http://schemas.microsoft.com/office/drawing/2014/main" id="{A299D4FC-7156-4782-81CA-AE810679C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8" name="Rectangle 410">
                <a:extLst>
                  <a:ext uri="{FF2B5EF4-FFF2-40B4-BE49-F238E27FC236}">
                    <a16:creationId xmlns:a16="http://schemas.microsoft.com/office/drawing/2014/main" id="{4A8E9118-8E98-4758-984F-CF43899BE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9" name="Oval 411">
                <a:extLst>
                  <a:ext uri="{FF2B5EF4-FFF2-40B4-BE49-F238E27FC236}">
                    <a16:creationId xmlns:a16="http://schemas.microsoft.com/office/drawing/2014/main" id="{78201F3A-630C-482E-BCF3-5B25B46F4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70" name="Group 698">
                <a:extLst>
                  <a:ext uri="{FF2B5EF4-FFF2-40B4-BE49-F238E27FC236}">
                    <a16:creationId xmlns:a16="http://schemas.microsoft.com/office/drawing/2014/main" id="{965466B8-BF6B-464C-8416-79F674CEC5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>
                  <a:extLst>
                    <a:ext uri="{FF2B5EF4-FFF2-40B4-BE49-F238E27FC236}">
                      <a16:creationId xmlns:a16="http://schemas.microsoft.com/office/drawing/2014/main" id="{8C166BC4-0DBE-449C-87D8-0864108AC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4" name="Freeform 700">
                  <a:extLst>
                    <a:ext uri="{FF2B5EF4-FFF2-40B4-BE49-F238E27FC236}">
                      <a16:creationId xmlns:a16="http://schemas.microsoft.com/office/drawing/2014/main" id="{46CAE8F4-8A1D-4AD9-A201-64B0ADB53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1" name="Line 701">
                <a:extLst>
                  <a:ext uri="{FF2B5EF4-FFF2-40B4-BE49-F238E27FC236}">
                    <a16:creationId xmlns:a16="http://schemas.microsoft.com/office/drawing/2014/main" id="{DD252122-E270-41F2-8C9C-61A906F6D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2" name="Line 702">
                <a:extLst>
                  <a:ext uri="{FF2B5EF4-FFF2-40B4-BE49-F238E27FC236}">
                    <a16:creationId xmlns:a16="http://schemas.microsoft.com/office/drawing/2014/main" id="{1B6B6224-5EB0-4DCA-AE9E-78A6684EE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9" name="Group 712">
              <a:extLst>
                <a:ext uri="{FF2B5EF4-FFF2-40B4-BE49-F238E27FC236}">
                  <a16:creationId xmlns:a16="http://schemas.microsoft.com/office/drawing/2014/main" id="{FB5E4E63-C5C4-4043-8058-4F28813659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>
                <a:extLst>
                  <a:ext uri="{FF2B5EF4-FFF2-40B4-BE49-F238E27FC236}">
                    <a16:creationId xmlns:a16="http://schemas.microsoft.com/office/drawing/2014/main" id="{C8D29DAF-0B06-4196-A047-972501C5B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0" name="Rectangle 410">
                <a:extLst>
                  <a:ext uri="{FF2B5EF4-FFF2-40B4-BE49-F238E27FC236}">
                    <a16:creationId xmlns:a16="http://schemas.microsoft.com/office/drawing/2014/main" id="{5CE5E0B2-A9B3-48ED-BAA4-5B0E82246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1" name="Oval 411">
                <a:extLst>
                  <a:ext uri="{FF2B5EF4-FFF2-40B4-BE49-F238E27FC236}">
                    <a16:creationId xmlns:a16="http://schemas.microsoft.com/office/drawing/2014/main" id="{3678C2CF-2986-49C3-AD2E-995DDDF77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62" name="Group 716">
                <a:extLst>
                  <a:ext uri="{FF2B5EF4-FFF2-40B4-BE49-F238E27FC236}">
                    <a16:creationId xmlns:a16="http://schemas.microsoft.com/office/drawing/2014/main" id="{81227063-F055-4A2C-8655-09FA1560FC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>
                  <a:extLst>
                    <a:ext uri="{FF2B5EF4-FFF2-40B4-BE49-F238E27FC236}">
                      <a16:creationId xmlns:a16="http://schemas.microsoft.com/office/drawing/2014/main" id="{7443D5E4-C5CF-4995-98E9-BEFCE7484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6" name="Freeform 718">
                  <a:extLst>
                    <a:ext uri="{FF2B5EF4-FFF2-40B4-BE49-F238E27FC236}">
                      <a16:creationId xmlns:a16="http://schemas.microsoft.com/office/drawing/2014/main" id="{4A958B2C-669C-47C8-B8EE-165553BFC7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3" name="Line 719">
                <a:extLst>
                  <a:ext uri="{FF2B5EF4-FFF2-40B4-BE49-F238E27FC236}">
                    <a16:creationId xmlns:a16="http://schemas.microsoft.com/office/drawing/2014/main" id="{FB165C1B-2D64-4E39-AE83-EC73E99139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4" name="Line 720">
                <a:extLst>
                  <a:ext uri="{FF2B5EF4-FFF2-40B4-BE49-F238E27FC236}">
                    <a16:creationId xmlns:a16="http://schemas.microsoft.com/office/drawing/2014/main" id="{90715F71-C15B-4A03-A62E-3012C70FC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70" name="Group 721">
              <a:extLst>
                <a:ext uri="{FF2B5EF4-FFF2-40B4-BE49-F238E27FC236}">
                  <a16:creationId xmlns:a16="http://schemas.microsoft.com/office/drawing/2014/main" id="{FC748CA9-6B61-4440-98CE-E6C9D0C734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>
                <a:extLst>
                  <a:ext uri="{FF2B5EF4-FFF2-40B4-BE49-F238E27FC236}">
                    <a16:creationId xmlns:a16="http://schemas.microsoft.com/office/drawing/2014/main" id="{73872027-D9E9-4542-956F-A0D6B77E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52" name="Rectangle 410">
                <a:extLst>
                  <a:ext uri="{FF2B5EF4-FFF2-40B4-BE49-F238E27FC236}">
                    <a16:creationId xmlns:a16="http://schemas.microsoft.com/office/drawing/2014/main" id="{3D7380D7-807B-496D-AB90-F2505D39E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53" name="Oval 411">
                <a:extLst>
                  <a:ext uri="{FF2B5EF4-FFF2-40B4-BE49-F238E27FC236}">
                    <a16:creationId xmlns:a16="http://schemas.microsoft.com/office/drawing/2014/main" id="{AF169B95-10B7-40ED-B49A-3980E89FE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54" name="Group 725">
                <a:extLst>
                  <a:ext uri="{FF2B5EF4-FFF2-40B4-BE49-F238E27FC236}">
                    <a16:creationId xmlns:a16="http://schemas.microsoft.com/office/drawing/2014/main" id="{38DB2019-0F47-4E55-A76A-3288329751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>
                  <a:extLst>
                    <a:ext uri="{FF2B5EF4-FFF2-40B4-BE49-F238E27FC236}">
                      <a16:creationId xmlns:a16="http://schemas.microsoft.com/office/drawing/2014/main" id="{32616788-B6C5-40D2-B26A-F5460B78D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8" name="Freeform 727">
                  <a:extLst>
                    <a:ext uri="{FF2B5EF4-FFF2-40B4-BE49-F238E27FC236}">
                      <a16:creationId xmlns:a16="http://schemas.microsoft.com/office/drawing/2014/main" id="{18B17C85-D7E7-4338-837E-20539EF275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55" name="Line 728">
                <a:extLst>
                  <a:ext uri="{FF2B5EF4-FFF2-40B4-BE49-F238E27FC236}">
                    <a16:creationId xmlns:a16="http://schemas.microsoft.com/office/drawing/2014/main" id="{C27D6DB4-1D5D-49C1-B2D3-61989AA5D1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Line 729">
                <a:extLst>
                  <a:ext uri="{FF2B5EF4-FFF2-40B4-BE49-F238E27FC236}">
                    <a16:creationId xmlns:a16="http://schemas.microsoft.com/office/drawing/2014/main" id="{5365A220-436E-42E6-A203-D2D7F1FEE7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71" name="Text Box 580">
              <a:extLst>
                <a:ext uri="{FF2B5EF4-FFF2-40B4-BE49-F238E27FC236}">
                  <a16:creationId xmlns:a16="http://schemas.microsoft.com/office/drawing/2014/main" id="{FF4ABBCC-E6DB-4ABC-8880-C4D74AA21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1672" name="Text Box 580">
              <a:extLst>
                <a:ext uri="{FF2B5EF4-FFF2-40B4-BE49-F238E27FC236}">
                  <a16:creationId xmlns:a16="http://schemas.microsoft.com/office/drawing/2014/main" id="{D25119F8-6DD1-48F8-9A4F-EC15D5B78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1673" name="Text Box 580">
              <a:extLst>
                <a:ext uri="{FF2B5EF4-FFF2-40B4-BE49-F238E27FC236}">
                  <a16:creationId xmlns:a16="http://schemas.microsoft.com/office/drawing/2014/main" id="{711973BD-92C3-4DCE-B748-45B35B55F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1674" name="Text Box 580">
              <a:extLst>
                <a:ext uri="{FF2B5EF4-FFF2-40B4-BE49-F238E27FC236}">
                  <a16:creationId xmlns:a16="http://schemas.microsoft.com/office/drawing/2014/main" id="{93407E51-0954-418A-A2F4-69FD3ACC4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1675" name="Text Box 580">
              <a:extLst>
                <a:ext uri="{FF2B5EF4-FFF2-40B4-BE49-F238E27FC236}">
                  <a16:creationId xmlns:a16="http://schemas.microsoft.com/office/drawing/2014/main" id="{C4AD7352-EF46-4AE6-BE63-7BFEB63E4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1676" name="Picture 269" descr="cell_tower_radiation copy">
              <a:extLst>
                <a:ext uri="{FF2B5EF4-FFF2-40B4-BE49-F238E27FC236}">
                  <a16:creationId xmlns:a16="http://schemas.microsoft.com/office/drawing/2014/main" id="{33090442-0FE3-4571-89EF-9AAB223B2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>
              <a:extLst>
                <a:ext uri="{FF2B5EF4-FFF2-40B4-BE49-F238E27FC236}">
                  <a16:creationId xmlns:a16="http://schemas.microsoft.com/office/drawing/2014/main" id="{735E4ABA-1888-40C3-B8D4-BF81099D9F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2DB586B8-6AED-4A74-B744-476E1C155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59282056-A281-4033-8A90-0ADC0061DBDE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39CB50C5-5F80-400C-9490-A888A37DB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84CA12F3-6A47-4473-BC67-6A39ED25B2EE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2C58C1C3-C249-4050-A764-122AF21C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1950CC1B-44E2-4B3B-BA49-FA7F374B8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CCA3A5D2-FF4F-47C6-B419-DB8FECA85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D34322FB-F022-4771-9895-A84ABDC515F4}"/>
                  </a:ext>
                </a:extLst>
              </p:cNvPr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>
                <a:extLst>
                  <a:ext uri="{FF2B5EF4-FFF2-40B4-BE49-F238E27FC236}">
                    <a16:creationId xmlns:a16="http://schemas.microsoft.com/office/drawing/2014/main" id="{77F98D3E-414D-4841-A23B-BAE31662FCA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>
              <a:extLst>
                <a:ext uri="{FF2B5EF4-FFF2-40B4-BE49-F238E27FC236}">
                  <a16:creationId xmlns:a16="http://schemas.microsoft.com/office/drawing/2014/main" id="{619F7A6F-2935-4AB5-9C9A-D9201997E0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4668A16A-F476-45FF-B445-2D22ADBF6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E9A9B0F0-4803-4687-BE3E-EDC5F9AF48E0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8F2F3593-3689-4180-9E1F-3B58B143A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104F18E7-65E0-4A54-B8E7-1DB045B0F67F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3E752557-7C6B-428E-A68A-9476E2211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F1B4D69F-1FFF-4F9F-A1D7-EEA2938E2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1D43536C-B946-444F-87DE-0E25746D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6C633B76-1A2C-498F-AD8D-513E02877B75}"/>
                  </a:ext>
                </a:extLst>
              </p:cNvPr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4B5ED111-55AF-4964-94B1-CDE8A32484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>
              <a:extLst>
                <a:ext uri="{FF2B5EF4-FFF2-40B4-BE49-F238E27FC236}">
                  <a16:creationId xmlns:a16="http://schemas.microsoft.com/office/drawing/2014/main" id="{F1EB822F-4AC6-409F-9093-FCC09A2AB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06C6D544-7F92-4070-A1F0-8A35B6957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1B1C2925-CE83-42DE-9936-ECFC96FE701D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C4CABCC8-C7BC-4065-998A-9B93060B8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AEB1AB87-073F-43C2-8DC7-A297FDC5C3D0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713E1AF6-32C0-4479-A6D9-6121B849A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3489C297-3E73-47E7-AE88-4B87366CA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8C4A51A4-7D6D-4D0C-A574-0C767C754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D9EF8E90-F830-4229-87AB-9272273E0562}"/>
                  </a:ext>
                </a:extLst>
              </p:cNvPr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C553A1FB-A30C-495B-B979-C97B86269FA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>
              <a:extLst>
                <a:ext uri="{FF2B5EF4-FFF2-40B4-BE49-F238E27FC236}">
                  <a16:creationId xmlns:a16="http://schemas.microsoft.com/office/drawing/2014/main" id="{51BEF8BA-625E-4FF2-9645-87F721C89A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B20EE6AD-4F8C-4BDD-AAE9-3C33F52D2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BF8C694A-B93E-4A9B-9027-025F833CBDF0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78347EAA-0CD1-43FF-9E65-9A2402CFC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F712FEB6-0EDC-4B57-B75E-4DEDC5E62615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230582F1-8FA4-42FA-83FE-5176F031E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071456CB-1704-4623-A099-0517C7F17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DE3A90E1-A72B-41F6-88BF-973FED32B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6A563948-B492-432F-8EE9-B55B6CC024E1}"/>
                  </a:ext>
                </a:extLst>
              </p:cNvPr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8D615B53-D441-4963-B90F-DE4FBFF41D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>
              <a:extLst>
                <a:ext uri="{FF2B5EF4-FFF2-40B4-BE49-F238E27FC236}">
                  <a16:creationId xmlns:a16="http://schemas.microsoft.com/office/drawing/2014/main" id="{C1C1C9B6-EC64-4360-9200-8DD68107A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F98B77AD-B4FB-484B-939C-9C9EF272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863CC405-0BDC-4427-959E-D3EFB7C097F0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0689799A-5E40-42A6-8D22-0F6D08613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49" name="Freeform 648">
                <a:extLst>
                  <a:ext uri="{FF2B5EF4-FFF2-40B4-BE49-F238E27FC236}">
                    <a16:creationId xmlns:a16="http://schemas.microsoft.com/office/drawing/2014/main" id="{952D05D4-800B-44BF-AD98-3FE8D15E7BF3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649">
                <a:extLst>
                  <a:ext uri="{FF2B5EF4-FFF2-40B4-BE49-F238E27FC236}">
                    <a16:creationId xmlns:a16="http://schemas.microsoft.com/office/drawing/2014/main" id="{866F56B7-2C00-48CC-B528-D7AEE1C05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1" name="Freeform 650">
                <a:extLst>
                  <a:ext uri="{FF2B5EF4-FFF2-40B4-BE49-F238E27FC236}">
                    <a16:creationId xmlns:a16="http://schemas.microsoft.com/office/drawing/2014/main" id="{DE7AB122-FDA6-4D55-AAF9-51E03EF4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F48C139C-591C-45A8-932C-D7E02F1A4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3E05436B-1B40-4B6D-8162-2A97EFDF3EC4}"/>
                  </a:ext>
                </a:extLst>
              </p:cNvPr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7EC6DC5E-8566-4500-A37E-707A101D4B0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>
              <a:extLst>
                <a:ext uri="{FF2B5EF4-FFF2-40B4-BE49-F238E27FC236}">
                  <a16:creationId xmlns:a16="http://schemas.microsoft.com/office/drawing/2014/main" id="{DD879EB4-A878-4557-82A7-6FB75F8EF1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F381370D-B501-4ABC-B777-1D3A14967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6A34E1EA-0347-47D8-9B8E-EEA352ABB276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C6859AB3-4BC2-4D60-9F04-F1C3A8456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40" name="Freeform 639">
                <a:extLst>
                  <a:ext uri="{FF2B5EF4-FFF2-40B4-BE49-F238E27FC236}">
                    <a16:creationId xmlns:a16="http://schemas.microsoft.com/office/drawing/2014/main" id="{E0D4E143-30A8-485B-8272-2EE2D47C4DC1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640">
                <a:extLst>
                  <a:ext uri="{FF2B5EF4-FFF2-40B4-BE49-F238E27FC236}">
                    <a16:creationId xmlns:a16="http://schemas.microsoft.com/office/drawing/2014/main" id="{61F3CCE4-E737-435D-8539-483EFE6DF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id="{CA2F7785-9A1E-4F6B-B366-2D9399535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id="{8E30821D-63E8-4313-9411-D617DE1AE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AEA31C25-15FE-4BAC-B2A0-9A8EFA0B17C1}"/>
                  </a:ext>
                </a:extLst>
              </p:cNvPr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413A40B6-FDE3-4541-BC57-CA2B2B57DC5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>
              <a:extLst>
                <a:ext uri="{FF2B5EF4-FFF2-40B4-BE49-F238E27FC236}">
                  <a16:creationId xmlns:a16="http://schemas.microsoft.com/office/drawing/2014/main" id="{9146D738-FCC3-4E33-9B76-3F0F7A83E6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844F696F-975A-45DC-B259-D17583868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05ED67BE-79C9-4148-8685-16BA6FF3F936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AD3863A2-DA4E-4336-9EA7-D268CC3BD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631" name="Freeform 630">
                <a:extLst>
                  <a:ext uri="{FF2B5EF4-FFF2-40B4-BE49-F238E27FC236}">
                    <a16:creationId xmlns:a16="http://schemas.microsoft.com/office/drawing/2014/main" id="{60BD3FDE-B8AC-4384-A468-39F52D2D5443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631">
                <a:extLst>
                  <a:ext uri="{FF2B5EF4-FFF2-40B4-BE49-F238E27FC236}">
                    <a16:creationId xmlns:a16="http://schemas.microsoft.com/office/drawing/2014/main" id="{AB05C94D-106E-473A-B9CD-57AF330EC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0C3CEB5C-8FDE-4510-A351-BCE2DEEA2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9C957725-F8BF-4A77-A401-999BDF5E3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13306765-9B4A-4E13-8EFD-659613E451C4}"/>
                  </a:ext>
                </a:extLst>
              </p:cNvPr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6E1BD5FF-08AB-4688-B8C8-9AA16B8BC87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>
              <a:extLst>
                <a:ext uri="{FF2B5EF4-FFF2-40B4-BE49-F238E27FC236}">
                  <a16:creationId xmlns:a16="http://schemas.microsoft.com/office/drawing/2014/main" id="{FDF9576D-F62A-463B-9C24-0AD624C36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>
              <a:extLst>
                <a:ext uri="{FF2B5EF4-FFF2-40B4-BE49-F238E27FC236}">
                  <a16:creationId xmlns:a16="http://schemas.microsoft.com/office/drawing/2014/main" id="{49DEAD04-9C41-4D42-80A2-B196DAB56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>
              <a:extLst>
                <a:ext uri="{FF2B5EF4-FFF2-40B4-BE49-F238E27FC236}">
                  <a16:creationId xmlns:a16="http://schemas.microsoft.com/office/drawing/2014/main" id="{2A773DCF-C564-4827-9531-22E2B6AEA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>
              <a:extLst>
                <a:ext uri="{FF2B5EF4-FFF2-40B4-BE49-F238E27FC236}">
                  <a16:creationId xmlns:a16="http://schemas.microsoft.com/office/drawing/2014/main" id="{356C1043-8070-4053-B394-823EE2B5D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2">
            <a:extLst>
              <a:ext uri="{FF2B5EF4-FFF2-40B4-BE49-F238E27FC236}">
                <a16:creationId xmlns:a16="http://schemas.microsoft.com/office/drawing/2014/main" id="{ADA89DE3-1A6E-48B5-BE6A-0129F97E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784E6C65-ECAE-4BB4-B11F-6F25F3A4D79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/>
              <a:t>Internet structure: network of networks</a:t>
            </a:r>
            <a:endParaRPr lang="en-US" altLang="en-US"/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1C1F5F73-CC3B-4269-8632-F541B0E1ED1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1775" y="5164138"/>
            <a:ext cx="8440738" cy="1827212"/>
          </a:xfrm>
        </p:spPr>
        <p:txBody>
          <a:bodyPr/>
          <a:lstStyle/>
          <a:p>
            <a:pPr indent="-288925" eaLnBrk="1" hangingPunct="1"/>
            <a:r>
              <a:rPr lang="en-US" altLang="en-US" sz="2400"/>
              <a:t>at center: small # of well-connected large networks</a:t>
            </a:r>
          </a:p>
          <a:p>
            <a:pPr marL="682625" lvl="1" indent="-225425" eaLnBrk="1" hangingPunct="1"/>
            <a:r>
              <a:rPr lang="ja-JP" altLang="en-US" sz="2000">
                <a:solidFill>
                  <a:srgbClr val="CC0000"/>
                </a:solidFill>
                <a:ea typeface="MS PGothic" panose="020B0600070205080204" pitchFamily="34" charset="-128"/>
              </a:rPr>
              <a:t>“</a:t>
            </a:r>
            <a:r>
              <a:rPr lang="en-US" altLang="ja-JP" sz="2000">
                <a:solidFill>
                  <a:srgbClr val="CC0000"/>
                </a:solidFill>
                <a:ea typeface="MS PGothic" panose="020B0600070205080204" pitchFamily="34" charset="-128"/>
              </a:rPr>
              <a:t>tier-1</a:t>
            </a:r>
            <a:r>
              <a:rPr lang="ja-JP" altLang="en-US" sz="2000">
                <a:solidFill>
                  <a:srgbClr val="CC0000"/>
                </a:solidFill>
                <a:ea typeface="MS PGothic" panose="020B0600070205080204" pitchFamily="34" charset="-128"/>
              </a:rPr>
              <a:t>”</a:t>
            </a:r>
            <a:r>
              <a:rPr lang="en-US" altLang="ja-JP" sz="2000">
                <a:solidFill>
                  <a:srgbClr val="CC0000"/>
                </a:solidFill>
                <a:ea typeface="MS PGothic" panose="020B0600070205080204" pitchFamily="34" charset="-128"/>
              </a:rPr>
              <a:t> commercial ISPs</a:t>
            </a:r>
            <a:r>
              <a:rPr lang="en-US" altLang="ja-JP" sz="200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 eaLnBrk="1" hangingPunct="1"/>
            <a:r>
              <a:rPr lang="en-US" altLang="en-US" sz="2000">
                <a:solidFill>
                  <a:srgbClr val="CC0000"/>
                </a:solidFill>
                <a:ea typeface="Arial" panose="020B0604020202020204" pitchFamily="34" charset="0"/>
              </a:rPr>
              <a:t>content provider network </a:t>
            </a:r>
            <a:r>
              <a:rPr lang="en-US" altLang="en-US" sz="2000">
                <a:ea typeface="Arial" panose="020B0604020202020204" pitchFamily="34" charset="0"/>
              </a:rPr>
              <a:t>(e.g., Google): private network that connects it data centers to Internet, often bypassing tier-1, regional ISPs</a:t>
            </a:r>
          </a:p>
          <a:p>
            <a:pPr marL="682625" lvl="1" indent="-225425" eaLnBrk="1" hangingPunct="1">
              <a:buFont typeface="Wingdings" panose="05000000000000000000" pitchFamily="2" charset="2"/>
              <a:buNone/>
            </a:pPr>
            <a:endParaRPr lang="en-US" altLang="en-US" sz="2000">
              <a:ea typeface="Arial" panose="020B0604020202020204" pitchFamily="34" charset="0"/>
            </a:endParaRPr>
          </a:p>
        </p:txBody>
      </p:sp>
      <p:pic>
        <p:nvPicPr>
          <p:cNvPr id="89092" name="Picture 76" descr="underline_base">
            <a:extLst>
              <a:ext uri="{FF2B5EF4-FFF2-40B4-BE49-F238E27FC236}">
                <a16:creationId xmlns:a16="http://schemas.microsoft.com/office/drawing/2014/main" id="{59169623-7D2C-4EED-A9DC-11551E29B8B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Slide Number Placeholder 3">
            <a:extLst>
              <a:ext uri="{FF2B5EF4-FFF2-40B4-BE49-F238E27FC236}">
                <a16:creationId xmlns:a16="http://schemas.microsoft.com/office/drawing/2014/main" id="{AE2C74A0-59B9-46F3-860A-2E127151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27C69E0-0B8B-43C1-9856-6704220F66B1}" type="slidenum">
              <a:rPr lang="en-US" altLang="en-US" sz="1200">
                <a:latin typeface="Tahoma" panose="020B0604030504040204" pitchFamily="34" charset="0"/>
              </a:rPr>
              <a:pPr/>
              <a:t>40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CE7D57-301B-4A2A-B58C-8CC42DBCFCEC}"/>
              </a:ext>
            </a:extLst>
          </p:cNvPr>
          <p:cNvSpPr/>
          <p:nvPr/>
        </p:nvSpPr>
        <p:spPr bwMode="auto">
          <a:xfrm>
            <a:off x="2189163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175652C-6BA0-4EC0-9C24-A6F648C71A5E}"/>
              </a:ext>
            </a:extLst>
          </p:cNvPr>
          <p:cNvSpPr/>
          <p:nvPr/>
        </p:nvSpPr>
        <p:spPr bwMode="auto">
          <a:xfrm>
            <a:off x="5029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045E1FE-6DE0-48A0-BEB4-45CDF8E8A40E}"/>
              </a:ext>
            </a:extLst>
          </p:cNvPr>
          <p:cNvCxnSpPr>
            <a:endCxn id="89131" idx="0"/>
          </p:cNvCxnSpPr>
          <p:nvPr/>
        </p:nvCxnSpPr>
        <p:spPr bwMode="auto">
          <a:xfrm rot="5400000">
            <a:off x="449263" y="3055937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6C9F9E-A04F-40E6-86EA-3D48D4946611}"/>
              </a:ext>
            </a:extLst>
          </p:cNvPr>
          <p:cNvCxnSpPr>
            <a:stCxn id="89128" idx="4"/>
          </p:cNvCxnSpPr>
          <p:nvPr/>
        </p:nvCxnSpPr>
        <p:spPr bwMode="auto">
          <a:xfrm rot="5400000">
            <a:off x="3203575" y="4089400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60A7E34-3912-4357-9766-E7F76C975D00}"/>
              </a:ext>
            </a:extLst>
          </p:cNvPr>
          <p:cNvCxnSpPr>
            <a:stCxn id="89128" idx="3"/>
          </p:cNvCxnSpPr>
          <p:nvPr/>
        </p:nvCxnSpPr>
        <p:spPr bwMode="auto">
          <a:xfrm rot="5400000">
            <a:off x="2349501" y="3935412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E544A98-DF60-4CCC-ACBF-121CF1179D72}"/>
              </a:ext>
            </a:extLst>
          </p:cNvPr>
          <p:cNvCxnSpPr/>
          <p:nvPr/>
        </p:nvCxnSpPr>
        <p:spPr bwMode="auto">
          <a:xfrm rot="16200000" flipH="1">
            <a:off x="857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AF66085-CBF5-4140-998B-31CDA97E09EF}"/>
              </a:ext>
            </a:extLst>
          </p:cNvPr>
          <p:cNvCxnSpPr>
            <a:stCxn id="79" idx="2"/>
          </p:cNvCxnSpPr>
          <p:nvPr/>
        </p:nvCxnSpPr>
        <p:spPr bwMode="auto">
          <a:xfrm rot="5400000">
            <a:off x="1389857" y="3418681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F8AFD1A9-DEDF-47FC-A250-2896042C6BE4}"/>
              </a:ext>
            </a:extLst>
          </p:cNvPr>
          <p:cNvSpPr/>
          <p:nvPr/>
        </p:nvSpPr>
        <p:spPr bwMode="auto">
          <a:xfrm>
            <a:off x="7705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30C1E5E-4AA7-44B1-978D-35A0B2FC1E31}"/>
              </a:ext>
            </a:extLst>
          </p:cNvPr>
          <p:cNvCxnSpPr>
            <a:endCxn id="89134" idx="0"/>
          </p:cNvCxnSpPr>
          <p:nvPr/>
        </p:nvCxnSpPr>
        <p:spPr bwMode="auto">
          <a:xfrm>
            <a:off x="3973513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7E8E6A8-D6F8-4B69-8D4D-4A95D4A0F176}"/>
              </a:ext>
            </a:extLst>
          </p:cNvPr>
          <p:cNvCxnSpPr>
            <a:stCxn id="89129" idx="2"/>
            <a:endCxn id="89128" idx="6"/>
          </p:cNvCxnSpPr>
          <p:nvPr/>
        </p:nvCxnSpPr>
        <p:spPr bwMode="auto">
          <a:xfrm rot="10800000">
            <a:off x="4497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FE5B4E-7F6C-44A3-A925-6672E8099D2E}"/>
              </a:ext>
            </a:extLst>
          </p:cNvPr>
          <p:cNvCxnSpPr/>
          <p:nvPr/>
        </p:nvCxnSpPr>
        <p:spPr bwMode="auto">
          <a:xfrm rot="5400000">
            <a:off x="5187950" y="3946525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2909C37-932E-4048-8E55-025A6D204FAF}"/>
              </a:ext>
            </a:extLst>
          </p:cNvPr>
          <p:cNvCxnSpPr/>
          <p:nvPr/>
        </p:nvCxnSpPr>
        <p:spPr bwMode="auto">
          <a:xfrm rot="16200000" flipH="1">
            <a:off x="5932487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7DA98D5-7FCC-4D52-82A0-3A6FD041558C}"/>
              </a:ext>
            </a:extLst>
          </p:cNvPr>
          <p:cNvCxnSpPr>
            <a:stCxn id="89129" idx="5"/>
          </p:cNvCxnSpPr>
          <p:nvPr/>
        </p:nvCxnSpPr>
        <p:spPr bwMode="auto">
          <a:xfrm>
            <a:off x="6721475" y="3770313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C43D97-BA2E-46CB-982A-78920C68B42D}"/>
              </a:ext>
            </a:extLst>
          </p:cNvPr>
          <p:cNvCxnSpPr>
            <a:stCxn id="89127" idx="4"/>
            <a:endCxn id="89136" idx="7"/>
          </p:cNvCxnSpPr>
          <p:nvPr/>
        </p:nvCxnSpPr>
        <p:spPr bwMode="auto">
          <a:xfrm>
            <a:off x="6975475" y="2105025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48B148-78BE-4088-866E-844CE0EC9B68}"/>
              </a:ext>
            </a:extLst>
          </p:cNvPr>
          <p:cNvCxnSpPr/>
          <p:nvPr/>
        </p:nvCxnSpPr>
        <p:spPr bwMode="auto">
          <a:xfrm rot="10800000">
            <a:off x="3081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FF772E7-F99B-4003-B2F0-5768BD57F31D}"/>
              </a:ext>
            </a:extLst>
          </p:cNvPr>
          <p:cNvCxnSpPr/>
          <p:nvPr/>
        </p:nvCxnSpPr>
        <p:spPr bwMode="auto">
          <a:xfrm rot="10800000">
            <a:off x="5434013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>
            <a:extLst>
              <a:ext uri="{FF2B5EF4-FFF2-40B4-BE49-F238E27FC236}">
                <a16:creationId xmlns:a16="http://schemas.microsoft.com/office/drawing/2014/main" id="{6291F161-C519-48A8-A6E4-4EE2A05B4D0D}"/>
              </a:ext>
            </a:extLst>
          </p:cNvPr>
          <p:cNvSpPr/>
          <p:nvPr/>
        </p:nvSpPr>
        <p:spPr bwMode="auto">
          <a:xfrm>
            <a:off x="2189163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8A571E-528A-45AB-88F8-568881B8CCB5}"/>
              </a:ext>
            </a:extLst>
          </p:cNvPr>
          <p:cNvCxnSpPr/>
          <p:nvPr/>
        </p:nvCxnSpPr>
        <p:spPr bwMode="auto">
          <a:xfrm rot="16200000" flipH="1">
            <a:off x="7357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79EB50D-1ECA-4BF3-8251-BE784D7A67F0}"/>
              </a:ext>
            </a:extLst>
          </p:cNvPr>
          <p:cNvCxnSpPr>
            <a:endCxn id="79" idx="0"/>
          </p:cNvCxnSpPr>
          <p:nvPr/>
        </p:nvCxnSpPr>
        <p:spPr bwMode="auto">
          <a:xfrm rot="16200000" flipH="1">
            <a:off x="2163763" y="2135187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FB4CBCA-7158-4C5F-A2E7-A189F01C60AB}"/>
              </a:ext>
            </a:extLst>
          </p:cNvPr>
          <p:cNvCxnSpPr/>
          <p:nvPr/>
        </p:nvCxnSpPr>
        <p:spPr bwMode="auto">
          <a:xfrm rot="16200000" flipH="1">
            <a:off x="2731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4195A87-E51A-453A-830C-8A873E354424}"/>
              </a:ext>
            </a:extLst>
          </p:cNvPr>
          <p:cNvCxnSpPr/>
          <p:nvPr/>
        </p:nvCxnSpPr>
        <p:spPr bwMode="auto">
          <a:xfrm rot="10800000" flipV="1">
            <a:off x="2838450" y="1876425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6152C48-38BD-4C20-9EF5-356E728FDAA7}"/>
              </a:ext>
            </a:extLst>
          </p:cNvPr>
          <p:cNvCxnSpPr/>
          <p:nvPr/>
        </p:nvCxnSpPr>
        <p:spPr bwMode="auto">
          <a:xfrm rot="16200000" flipH="1">
            <a:off x="4897437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275DDC8-446F-4D41-8331-4E694533C2B6}"/>
              </a:ext>
            </a:extLst>
          </p:cNvPr>
          <p:cNvCxnSpPr/>
          <p:nvPr/>
        </p:nvCxnSpPr>
        <p:spPr bwMode="auto">
          <a:xfrm rot="5400000">
            <a:off x="3483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06C17F3-C1E4-4FF3-847D-845D03B44A57}"/>
              </a:ext>
            </a:extLst>
          </p:cNvPr>
          <p:cNvCxnSpPr/>
          <p:nvPr/>
        </p:nvCxnSpPr>
        <p:spPr bwMode="auto">
          <a:xfrm rot="16200000" flipH="1">
            <a:off x="5362576" y="2938462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A70FD34-D31A-4393-921E-3E71B64AD85F}"/>
              </a:ext>
            </a:extLst>
          </p:cNvPr>
          <p:cNvCxnSpPr/>
          <p:nvPr/>
        </p:nvCxnSpPr>
        <p:spPr bwMode="auto">
          <a:xfrm rot="10800000" flipV="1">
            <a:off x="4217988" y="2790825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F3C5DE3-0BCD-463E-BAB7-C5B410E7C8D0}"/>
              </a:ext>
            </a:extLst>
          </p:cNvPr>
          <p:cNvCxnSpPr>
            <a:stCxn id="89125" idx="5"/>
          </p:cNvCxnSpPr>
          <p:nvPr/>
        </p:nvCxnSpPr>
        <p:spPr bwMode="auto">
          <a:xfrm rot="16200000" flipH="1">
            <a:off x="3234531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FFC0BB7-4126-4D6E-A7CE-81F1FFC4E1DC}"/>
              </a:ext>
            </a:extLst>
          </p:cNvPr>
          <p:cNvCxnSpPr>
            <a:stCxn id="89" idx="2"/>
          </p:cNvCxnSpPr>
          <p:nvPr/>
        </p:nvCxnSpPr>
        <p:spPr bwMode="auto">
          <a:xfrm rot="16200000" flipH="1">
            <a:off x="7421562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88B0710-9356-4F86-8013-D72F7A824AF2}"/>
              </a:ext>
            </a:extLst>
          </p:cNvPr>
          <p:cNvCxnSpPr/>
          <p:nvPr/>
        </p:nvCxnSpPr>
        <p:spPr bwMode="auto">
          <a:xfrm rot="5400000">
            <a:off x="6410325" y="3101975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0F83BB0-31BB-4C63-A1EA-09102E7EF7BA}"/>
              </a:ext>
            </a:extLst>
          </p:cNvPr>
          <p:cNvCxnSpPr>
            <a:stCxn id="89" idx="1"/>
          </p:cNvCxnSpPr>
          <p:nvPr/>
        </p:nvCxnSpPr>
        <p:spPr bwMode="auto">
          <a:xfrm rot="10800000" flipV="1">
            <a:off x="6407150" y="2714625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278097B-7CC9-412F-9AEF-FD3EDABA5DE7}"/>
              </a:ext>
            </a:extLst>
          </p:cNvPr>
          <p:cNvCxnSpPr>
            <a:endCxn id="80" idx="3"/>
          </p:cNvCxnSpPr>
          <p:nvPr/>
        </p:nvCxnSpPr>
        <p:spPr bwMode="auto">
          <a:xfrm rot="10800000" flipV="1">
            <a:off x="5676900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E3BD960-90ED-403E-A899-81E45AEAB755}"/>
              </a:ext>
            </a:extLst>
          </p:cNvPr>
          <p:cNvCxnSpPr/>
          <p:nvPr/>
        </p:nvCxnSpPr>
        <p:spPr bwMode="auto">
          <a:xfrm>
            <a:off x="5297488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>
            <a:extLst>
              <a:ext uri="{FF2B5EF4-FFF2-40B4-BE49-F238E27FC236}">
                <a16:creationId xmlns:a16="http://schemas.microsoft.com/office/drawing/2014/main" id="{7FC91A2C-5998-485D-8C10-FB6013E03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1266825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Tier 1 ISP</a:t>
            </a:r>
            <a:endParaRPr lang="en-US" altLang="en-US"/>
          </a:p>
        </p:txBody>
      </p:sp>
      <p:sp>
        <p:nvSpPr>
          <p:cNvPr id="89126" name="Oval 34">
            <a:extLst>
              <a:ext uri="{FF2B5EF4-FFF2-40B4-BE49-F238E27FC236}">
                <a16:creationId xmlns:a16="http://schemas.microsoft.com/office/drawing/2014/main" id="{15FBF1BF-F136-4F26-94BF-9A5DACD37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1266825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Tier 1 ISP</a:t>
            </a:r>
            <a:endParaRPr lang="en-US" altLang="en-US"/>
          </a:p>
        </p:txBody>
      </p:sp>
      <p:sp>
        <p:nvSpPr>
          <p:cNvPr id="89127" name="Oval 34">
            <a:extLst>
              <a:ext uri="{FF2B5EF4-FFF2-40B4-BE49-F238E27FC236}">
                <a16:creationId xmlns:a16="http://schemas.microsoft.com/office/drawing/2014/main" id="{51F6E988-4210-495B-93A0-46EE3AD35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Google</a:t>
            </a:r>
            <a:endParaRPr lang="en-US" altLang="en-US"/>
          </a:p>
        </p:txBody>
      </p:sp>
      <p:sp>
        <p:nvSpPr>
          <p:cNvPr id="89128" name="Oval 33">
            <a:extLst>
              <a:ext uri="{FF2B5EF4-FFF2-40B4-BE49-F238E27FC236}">
                <a16:creationId xmlns:a16="http://schemas.microsoft.com/office/drawing/2014/main" id="{5504B83C-78E4-4598-9304-802336816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095625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89129" name="Oval 33">
            <a:extLst>
              <a:ext uri="{FF2B5EF4-FFF2-40B4-BE49-F238E27FC236}">
                <a16:creationId xmlns:a16="http://schemas.microsoft.com/office/drawing/2014/main" id="{2FEA7B5C-7CEE-44BE-B86E-BDD84CC59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095625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89130" name="Oval 76">
            <a:extLst>
              <a:ext uri="{FF2B5EF4-FFF2-40B4-BE49-F238E27FC236}">
                <a16:creationId xmlns:a16="http://schemas.microsoft.com/office/drawing/2014/main" id="{C4BD72D0-D5C5-45BC-BB8B-D5F922E04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1" name="Oval 76">
            <a:extLst>
              <a:ext uri="{FF2B5EF4-FFF2-40B4-BE49-F238E27FC236}">
                <a16:creationId xmlns:a16="http://schemas.microsoft.com/office/drawing/2014/main" id="{934E204D-CDF1-4BAA-BD34-4BE658AC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2" name="Oval 76">
            <a:extLst>
              <a:ext uri="{FF2B5EF4-FFF2-40B4-BE49-F238E27FC236}">
                <a16:creationId xmlns:a16="http://schemas.microsoft.com/office/drawing/2014/main" id="{95DC37C3-2B65-4214-B33D-362FFE6D7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3" name="Oval 76">
            <a:extLst>
              <a:ext uri="{FF2B5EF4-FFF2-40B4-BE49-F238E27FC236}">
                <a16:creationId xmlns:a16="http://schemas.microsoft.com/office/drawing/2014/main" id="{1F681C5A-7050-4E3C-891B-D90DB950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0" y="4391025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4" name="Oval 76">
            <a:extLst>
              <a:ext uri="{FF2B5EF4-FFF2-40B4-BE49-F238E27FC236}">
                <a16:creationId xmlns:a16="http://schemas.microsoft.com/office/drawing/2014/main" id="{D95D2880-9FC8-4C64-98D5-8FABAD966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513" y="4391025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5" name="Oval 76">
            <a:extLst>
              <a:ext uri="{FF2B5EF4-FFF2-40B4-BE49-F238E27FC236}">
                <a16:creationId xmlns:a16="http://schemas.microsoft.com/office/drawing/2014/main" id="{44C979C0-D024-4EC4-A4FC-053057184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75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6" name="Oval 76">
            <a:extLst>
              <a:ext uri="{FF2B5EF4-FFF2-40B4-BE49-F238E27FC236}">
                <a16:creationId xmlns:a16="http://schemas.microsoft.com/office/drawing/2014/main" id="{9CB0D524-CF6D-4E55-BC78-2EBBFC027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513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7" name="Oval 76">
            <a:extLst>
              <a:ext uri="{FF2B5EF4-FFF2-40B4-BE49-F238E27FC236}">
                <a16:creationId xmlns:a16="http://schemas.microsoft.com/office/drawing/2014/main" id="{F8C4FE43-4427-4938-8056-AB977A44D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7650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2">
            <a:extLst>
              <a:ext uri="{FF2B5EF4-FFF2-40B4-BE49-F238E27FC236}">
                <a16:creationId xmlns:a16="http://schemas.microsoft.com/office/drawing/2014/main" id="{AAAD4F81-3274-47CE-96A5-C3FB05D0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1138" name="Picture 121" descr="underline_base">
            <a:extLst>
              <a:ext uri="{FF2B5EF4-FFF2-40B4-BE49-F238E27FC236}">
                <a16:creationId xmlns:a16="http://schemas.microsoft.com/office/drawing/2014/main" id="{13429AB8-AE0C-4D83-A46C-E624FF2420C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>
            <a:extLst>
              <a:ext uri="{FF2B5EF4-FFF2-40B4-BE49-F238E27FC236}">
                <a16:creationId xmlns:a16="http://schemas.microsoft.com/office/drawing/2014/main" id="{2D46AE5F-5753-471C-A61A-26E5EB11A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Rectangle 2">
            <a:extLst>
              <a:ext uri="{FF2B5EF4-FFF2-40B4-BE49-F238E27FC236}">
                <a16:creationId xmlns:a16="http://schemas.microsoft.com/office/drawing/2014/main" id="{FC7F8B9D-83E2-4947-9022-76119626F0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Tier-1 ISP: e.g., Sprint</a:t>
            </a:r>
          </a:p>
        </p:txBody>
      </p:sp>
      <p:sp>
        <p:nvSpPr>
          <p:cNvPr id="91141" name="Slide Number Placeholder 3">
            <a:extLst>
              <a:ext uri="{FF2B5EF4-FFF2-40B4-BE49-F238E27FC236}">
                <a16:creationId xmlns:a16="http://schemas.microsoft.com/office/drawing/2014/main" id="{50D62F19-EDF6-4DB9-8055-C0D63F11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08DECA4-B7CB-4B7A-BA53-56058A5513F9}" type="slidenum">
              <a:rPr lang="en-US" altLang="en-US" sz="1200">
                <a:latin typeface="Tahoma" panose="020B0604030504040204" pitchFamily="34" charset="0"/>
              </a:rPr>
              <a:pPr/>
              <a:t>41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9298C3-C02A-4BEF-B387-434B682FAF18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725613"/>
            <a:ext cx="3863975" cy="3017837"/>
            <a:chOff x="1371600" y="1725614"/>
            <a:chExt cx="3863976" cy="3017838"/>
          </a:xfrm>
        </p:grpSpPr>
        <p:grpSp>
          <p:nvGrpSpPr>
            <p:cNvPr id="91143" name="Group 187">
              <a:extLst>
                <a:ext uri="{FF2B5EF4-FFF2-40B4-BE49-F238E27FC236}">
                  <a16:creationId xmlns:a16="http://schemas.microsoft.com/office/drawing/2014/main" id="{DD82AB45-EC55-40B7-97B7-D40290645E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>
                <a:extLst>
                  <a:ext uri="{FF2B5EF4-FFF2-40B4-BE49-F238E27FC236}">
                    <a16:creationId xmlns:a16="http://schemas.microsoft.com/office/drawing/2014/main" id="{9C83D597-C25B-41EC-8942-D092AE052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95" name="Line 205">
                <a:extLst>
                  <a:ext uri="{FF2B5EF4-FFF2-40B4-BE49-F238E27FC236}">
                    <a16:creationId xmlns:a16="http://schemas.microsoft.com/office/drawing/2014/main" id="{A8619C71-E15B-4ECC-AF57-7973BD872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6" name="Line 206">
                <a:extLst>
                  <a:ext uri="{FF2B5EF4-FFF2-40B4-BE49-F238E27FC236}">
                    <a16:creationId xmlns:a16="http://schemas.microsoft.com/office/drawing/2014/main" id="{058A02E8-BF8B-477F-B0EC-58E507592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7" name="Text Box 207">
                <a:extLst>
                  <a:ext uri="{FF2B5EF4-FFF2-40B4-BE49-F238E27FC236}">
                    <a16:creationId xmlns:a16="http://schemas.microsoft.com/office/drawing/2014/main" id="{26D2DDE1-8596-48FD-8806-8490204A8B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198" name="Group 208">
                <a:extLst>
                  <a:ext uri="{FF2B5EF4-FFF2-40B4-BE49-F238E27FC236}">
                    <a16:creationId xmlns:a16="http://schemas.microsoft.com/office/drawing/2014/main" id="{111A0978-F0BA-4DCA-8444-300555041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>
                  <a:extLst>
                    <a:ext uri="{FF2B5EF4-FFF2-40B4-BE49-F238E27FC236}">
                      <a16:creationId xmlns:a16="http://schemas.microsoft.com/office/drawing/2014/main" id="{B6DF4152-18BE-49F5-B8CE-9E9C779FB0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8" name="Line 210">
                  <a:extLst>
                    <a:ext uri="{FF2B5EF4-FFF2-40B4-BE49-F238E27FC236}">
                      <a16:creationId xmlns:a16="http://schemas.microsoft.com/office/drawing/2014/main" id="{EB82445C-E380-480D-AB01-DF95D515F3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9" name="Line 211">
                  <a:extLst>
                    <a:ext uri="{FF2B5EF4-FFF2-40B4-BE49-F238E27FC236}">
                      <a16:creationId xmlns:a16="http://schemas.microsoft.com/office/drawing/2014/main" id="{968E9F8F-F23B-47E9-8FD2-D7FA71B0E2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199" name="Line 212">
                <a:extLst>
                  <a:ext uri="{FF2B5EF4-FFF2-40B4-BE49-F238E27FC236}">
                    <a16:creationId xmlns:a16="http://schemas.microsoft.com/office/drawing/2014/main" id="{818FA46D-459A-4B7F-A683-A252525FE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0" name="Line 213">
                <a:extLst>
                  <a:ext uri="{FF2B5EF4-FFF2-40B4-BE49-F238E27FC236}">
                    <a16:creationId xmlns:a16="http://schemas.microsoft.com/office/drawing/2014/main" id="{1646C0C4-0C3C-4886-A045-0E3DB3C96B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1" name="Line 214">
                <a:extLst>
                  <a:ext uri="{FF2B5EF4-FFF2-40B4-BE49-F238E27FC236}">
                    <a16:creationId xmlns:a16="http://schemas.microsoft.com/office/drawing/2014/main" id="{47E551EA-4AE8-430A-8471-0CFC926D8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2" name="Line 215">
                <a:extLst>
                  <a:ext uri="{FF2B5EF4-FFF2-40B4-BE49-F238E27FC236}">
                    <a16:creationId xmlns:a16="http://schemas.microsoft.com/office/drawing/2014/main" id="{C08D202E-3C44-43EE-9EBC-0BFD3A1B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3" name="Text Box 272">
                <a:extLst>
                  <a:ext uri="{FF2B5EF4-FFF2-40B4-BE49-F238E27FC236}">
                    <a16:creationId xmlns:a16="http://schemas.microsoft.com/office/drawing/2014/main" id="{AFF33C59-3E34-476B-B9EF-759C5246DF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14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to/from customers</a:t>
                </a:r>
              </a:p>
            </p:txBody>
          </p:sp>
          <p:sp>
            <p:nvSpPr>
              <p:cNvPr id="91204" name="Text Box 273">
                <a:extLst>
                  <a:ext uri="{FF2B5EF4-FFF2-40B4-BE49-F238E27FC236}">
                    <a16:creationId xmlns:a16="http://schemas.microsoft.com/office/drawing/2014/main" id="{05DBEB40-CB40-48C4-B7CB-C1D94F78AA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4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peering</a:t>
                </a:r>
              </a:p>
            </p:txBody>
          </p:sp>
          <p:sp>
            <p:nvSpPr>
              <p:cNvPr id="91205" name="Text Box 274">
                <a:extLst>
                  <a:ext uri="{FF2B5EF4-FFF2-40B4-BE49-F238E27FC236}">
                    <a16:creationId xmlns:a16="http://schemas.microsoft.com/office/drawing/2014/main" id="{42D8177E-815D-4646-8715-25BE43CCEB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" y="1367"/>
                <a:ext cx="114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 to/from backbone</a:t>
                </a:r>
              </a:p>
            </p:txBody>
          </p:sp>
          <p:sp>
            <p:nvSpPr>
              <p:cNvPr id="91206" name="Rectangle 275">
                <a:extLst>
                  <a:ext uri="{FF2B5EF4-FFF2-40B4-BE49-F238E27FC236}">
                    <a16:creationId xmlns:a16="http://schemas.microsoft.com/office/drawing/2014/main" id="{419A3C76-90C5-4B2E-A1E5-83DC1F33E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07" name="Line 290">
                <a:extLst>
                  <a:ext uri="{FF2B5EF4-FFF2-40B4-BE49-F238E27FC236}">
                    <a16:creationId xmlns:a16="http://schemas.microsoft.com/office/drawing/2014/main" id="{26D43EE3-3151-475B-BB84-CEE7674E3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8" name="Line 292">
                <a:extLst>
                  <a:ext uri="{FF2B5EF4-FFF2-40B4-BE49-F238E27FC236}">
                    <a16:creationId xmlns:a16="http://schemas.microsoft.com/office/drawing/2014/main" id="{D01A6280-F982-40FB-A6BC-BA5372755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9" name="Line 293">
                <a:extLst>
                  <a:ext uri="{FF2B5EF4-FFF2-40B4-BE49-F238E27FC236}">
                    <a16:creationId xmlns:a16="http://schemas.microsoft.com/office/drawing/2014/main" id="{DE5DC3E3-FF8C-412B-A540-2E0542FBF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0" name="Text Box 294">
                <a:extLst>
                  <a:ext uri="{FF2B5EF4-FFF2-40B4-BE49-F238E27FC236}">
                    <a16:creationId xmlns:a16="http://schemas.microsoft.com/office/drawing/2014/main" id="{90A23D14-7F7A-420F-BEB7-09D756C43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211" name="Group 296">
                <a:extLst>
                  <a:ext uri="{FF2B5EF4-FFF2-40B4-BE49-F238E27FC236}">
                    <a16:creationId xmlns:a16="http://schemas.microsoft.com/office/drawing/2014/main" id="{5EF6C5B7-3EC5-4D18-AEA0-DA1A16121A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>
                  <a:extLst>
                    <a:ext uri="{FF2B5EF4-FFF2-40B4-BE49-F238E27FC236}">
                      <a16:creationId xmlns:a16="http://schemas.microsoft.com/office/drawing/2014/main" id="{AE397714-6C58-43C4-98C8-F1166EAD7E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6" name="Line 298">
                  <a:extLst>
                    <a:ext uri="{FF2B5EF4-FFF2-40B4-BE49-F238E27FC236}">
                      <a16:creationId xmlns:a16="http://schemas.microsoft.com/office/drawing/2014/main" id="{8347FC78-D914-4D83-A1C1-38A8F0C942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2" name="Text Box 299">
                <a:extLst>
                  <a:ext uri="{FF2B5EF4-FFF2-40B4-BE49-F238E27FC236}">
                    <a16:creationId xmlns:a16="http://schemas.microsoft.com/office/drawing/2014/main" id="{1000526C-112C-4A23-91D0-4107F363DF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7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213" name="Group 301">
                <a:extLst>
                  <a:ext uri="{FF2B5EF4-FFF2-40B4-BE49-F238E27FC236}">
                    <a16:creationId xmlns:a16="http://schemas.microsoft.com/office/drawing/2014/main" id="{3F4DBAB9-8996-43C2-B852-879846B63A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>
                  <a:extLst>
                    <a:ext uri="{FF2B5EF4-FFF2-40B4-BE49-F238E27FC236}">
                      <a16:creationId xmlns:a16="http://schemas.microsoft.com/office/drawing/2014/main" id="{1F98E079-CA6D-4B36-BDEB-1DDD443448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4" name="Line 303">
                  <a:extLst>
                    <a:ext uri="{FF2B5EF4-FFF2-40B4-BE49-F238E27FC236}">
                      <a16:creationId xmlns:a16="http://schemas.microsoft.com/office/drawing/2014/main" id="{DEBE71D9-AC22-4096-9A98-58C984DB9B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4" name="Text Box 304">
                <a:extLst>
                  <a:ext uri="{FF2B5EF4-FFF2-40B4-BE49-F238E27FC236}">
                    <a16:creationId xmlns:a16="http://schemas.microsoft.com/office/drawing/2014/main" id="{EE03E48D-BA66-4128-BB91-103ACD0AD3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215" name="Group 306">
                <a:extLst>
                  <a:ext uri="{FF2B5EF4-FFF2-40B4-BE49-F238E27FC236}">
                    <a16:creationId xmlns:a16="http://schemas.microsoft.com/office/drawing/2014/main" id="{6F4D5AC2-19F8-4E22-B8D0-16D3BFA32E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>
                  <a:extLst>
                    <a:ext uri="{FF2B5EF4-FFF2-40B4-BE49-F238E27FC236}">
                      <a16:creationId xmlns:a16="http://schemas.microsoft.com/office/drawing/2014/main" id="{91B89910-6B6C-4143-8CD5-0DF71A8981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2" name="Line 308">
                  <a:extLst>
                    <a:ext uri="{FF2B5EF4-FFF2-40B4-BE49-F238E27FC236}">
                      <a16:creationId xmlns:a16="http://schemas.microsoft.com/office/drawing/2014/main" id="{930B2B0F-9D9B-4BB1-B161-07AE6C0E46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6" name="Text Box 309">
                <a:extLst>
                  <a:ext uri="{FF2B5EF4-FFF2-40B4-BE49-F238E27FC236}">
                    <a16:creationId xmlns:a16="http://schemas.microsoft.com/office/drawing/2014/main" id="{DDC9097E-040D-45D3-B9CE-6BA15A0F41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91217" name="Text Box 310">
                <a:extLst>
                  <a:ext uri="{FF2B5EF4-FFF2-40B4-BE49-F238E27FC236}">
                    <a16:creationId xmlns:a16="http://schemas.microsoft.com/office/drawing/2014/main" id="{2065D5E0-00AB-4DD7-B1B7-041B70C4EB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7" y="1179"/>
                <a:ext cx="1282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400">
                    <a:solidFill>
                      <a:srgbClr val="FF0000"/>
                    </a:solidFill>
                  </a:rPr>
                  <a:t>POP: point-of-presence</a:t>
                </a:r>
              </a:p>
            </p:txBody>
          </p:sp>
          <p:sp>
            <p:nvSpPr>
              <p:cNvPr id="91218" name="Line 148">
                <a:extLst>
                  <a:ext uri="{FF2B5EF4-FFF2-40B4-BE49-F238E27FC236}">
                    <a16:creationId xmlns:a16="http://schemas.microsoft.com/office/drawing/2014/main" id="{F788BA93-B4A9-4D58-B4DA-927BB3BD9A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9" name="Line 184">
                <a:extLst>
                  <a:ext uri="{FF2B5EF4-FFF2-40B4-BE49-F238E27FC236}">
                    <a16:creationId xmlns:a16="http://schemas.microsoft.com/office/drawing/2014/main" id="{DD0AFDDA-F531-4F5E-A66B-0CD4B52F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0" name="Freeform 186">
                <a:extLst>
                  <a:ext uri="{FF2B5EF4-FFF2-40B4-BE49-F238E27FC236}">
                    <a16:creationId xmlns:a16="http://schemas.microsoft.com/office/drawing/2014/main" id="{D07FF1CB-6233-4DB8-9435-5F60B237E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144" name="Group 347">
              <a:extLst>
                <a:ext uri="{FF2B5EF4-FFF2-40B4-BE49-F238E27FC236}">
                  <a16:creationId xmlns:a16="http://schemas.microsoft.com/office/drawing/2014/main" id="{941DA300-DA8B-4227-822A-A63946843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885433A-0BA1-4530-8714-8C016FE88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CEC4B86-3B4A-4E35-985B-A53B177CD163}"/>
                  </a:ext>
                </a:extLst>
              </p:cNvPr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C30F25C-0DCE-4A4D-BFDF-117EB5685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E9C30623-0F6F-43BF-984D-867741206787}"/>
                  </a:ext>
                </a:extLst>
              </p:cNvPr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9DDE4D3B-F0E6-4C84-891C-D39036F2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4DCC7755-7DF9-402B-8794-EC97D203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1818B0E2-CD0B-4635-9AC1-227808CD9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96AFEE2-5385-493A-9D31-06E0AF352996}"/>
                  </a:ext>
                </a:extLst>
              </p:cNvPr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4E4B613-BC76-429D-B438-CE4CE535160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>
              <a:extLst>
                <a:ext uri="{FF2B5EF4-FFF2-40B4-BE49-F238E27FC236}">
                  <a16:creationId xmlns:a16="http://schemas.microsoft.com/office/drawing/2014/main" id="{B5B21415-BA1E-4C4B-BF1B-A69569F05C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A9B4AE8-F223-466C-B4F5-728C311D6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5BA4B0D-A235-49E8-9967-FBF9BCB4F0E3}"/>
                  </a:ext>
                </a:extLst>
              </p:cNvPr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2EC19136-65A1-486D-8CB2-1BE63B54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7FC9537A-2113-42F0-80A4-FBE4DF965D2B}"/>
                  </a:ext>
                </a:extLst>
              </p:cNvPr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F16806D0-A622-4263-B94D-414E01DC0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2F288AC-2AB6-4F64-8755-EEEDEE4E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39898D8C-98DB-4FE1-A9FA-601BBCA0E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E091C5-5305-4357-8028-2FCD2C61B545}"/>
                  </a:ext>
                </a:extLst>
              </p:cNvPr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BFB2F5D-2068-4DC0-9945-E3F1523A5CB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>
              <a:extLst>
                <a:ext uri="{FF2B5EF4-FFF2-40B4-BE49-F238E27FC236}">
                  <a16:creationId xmlns:a16="http://schemas.microsoft.com/office/drawing/2014/main" id="{C563B9A2-DDD1-4449-903E-93FE59743C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4B14287-6F7C-4E8D-AA4E-C5108E80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88702A3-86CB-40DE-AB81-21C7476FB244}"/>
                  </a:ext>
                </a:extLst>
              </p:cNvPr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55516B8-83A1-4D37-B88F-C7F5FC9DA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FED26D0-26A2-4375-8704-0E9B95FC0F5C}"/>
                  </a:ext>
                </a:extLst>
              </p:cNvPr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4939059A-A47B-4BBD-BA2E-AB4346950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3A7CD782-9B79-4146-8227-C146F8276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0EA9FE63-38A5-4B06-B064-B83EB66AB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52BEA12-4FD3-4781-BD21-3C1781AC7A20}"/>
                  </a:ext>
                </a:extLst>
              </p:cNvPr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EF95736-2327-4046-8FB5-2FF642B9AE7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>
              <a:extLst>
                <a:ext uri="{FF2B5EF4-FFF2-40B4-BE49-F238E27FC236}">
                  <a16:creationId xmlns:a16="http://schemas.microsoft.com/office/drawing/2014/main" id="{A93FFD73-C7A7-4E21-BC75-4A81983B4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61D369C-47C1-4819-AFED-CA29F8093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BD1220E-28E4-420B-BE11-6456A501872C}"/>
                  </a:ext>
                </a:extLst>
              </p:cNvPr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566BABD4-3FD8-4792-9E96-CEABEE6AC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67CB02F5-95C6-4C8B-B07F-CBC25403D97A}"/>
                  </a:ext>
                </a:extLst>
              </p:cNvPr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23E109A4-BE39-41E0-B1DD-E07EDBAC9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F5510F3-545A-4E7E-8BD1-67EF37E3D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AFE81B49-4A9C-4527-AF44-B881D651D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2316DBE-A48A-4985-B250-F4D073E2D8AF}"/>
                  </a:ext>
                </a:extLst>
              </p:cNvPr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86D8D92-8637-45F0-B569-281CEC55645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>
              <a:extLst>
                <a:ext uri="{FF2B5EF4-FFF2-40B4-BE49-F238E27FC236}">
                  <a16:creationId xmlns:a16="http://schemas.microsoft.com/office/drawing/2014/main" id="{784F004E-B651-49D5-ADA8-D3A9DB50D2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31E7872-9460-4589-A32C-55AE48A8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1515705-6C5D-4DE3-A5C9-67B3CABD519A}"/>
                  </a:ext>
                </a:extLst>
              </p:cNvPr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9CB9E71-5A8F-41B7-BE31-4B44E1C08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6730511F-B891-4194-B058-4AB895A16F63}"/>
                  </a:ext>
                </a:extLst>
              </p:cNvPr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D49796B-B86F-4466-B3BA-90B7DDBDE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E972E976-D1B4-46B5-BE79-9C146A28D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F64C5623-EC94-4BCF-964F-D06BAABD3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889BCE2-62F7-43E8-B4A7-BB402BDEFFA4}"/>
                  </a:ext>
                </a:extLst>
              </p:cNvPr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FB4627B-93E3-4C11-989D-A8C5B3F785F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2">
            <a:extLst>
              <a:ext uri="{FF2B5EF4-FFF2-40B4-BE49-F238E27FC236}">
                <a16:creationId xmlns:a16="http://schemas.microsoft.com/office/drawing/2014/main" id="{7C52E154-0020-4B91-8F06-66B30F77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3186" name="Picture 2" descr="underline_base">
            <a:extLst>
              <a:ext uri="{FF2B5EF4-FFF2-40B4-BE49-F238E27FC236}">
                <a16:creationId xmlns:a16="http://schemas.microsoft.com/office/drawing/2014/main" id="{91F317F4-0A32-497C-A33E-B636376F918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>
            <a:extLst>
              <a:ext uri="{FF2B5EF4-FFF2-40B4-BE49-F238E27FC236}">
                <a16:creationId xmlns:a16="http://schemas.microsoft.com/office/drawing/2014/main" id="{FABA8C92-4E93-410E-83A7-709BCDAAD0B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1: roadmap</a:t>
            </a:r>
          </a:p>
        </p:txBody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2BD6E329-C748-4A7D-A1EA-50058C0B4E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/>
          </a:p>
        </p:txBody>
      </p:sp>
      <p:sp>
        <p:nvSpPr>
          <p:cNvPr id="93189" name="Slide Number Placeholder 3">
            <a:extLst>
              <a:ext uri="{FF2B5EF4-FFF2-40B4-BE49-F238E27FC236}">
                <a16:creationId xmlns:a16="http://schemas.microsoft.com/office/drawing/2014/main" id="{C61B1F28-2697-4628-8647-7239FC426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1BD15D0-C502-4AEA-8782-5A496DE6BCAB}" type="slidenum">
              <a:rPr lang="en-US" altLang="en-US" sz="1200">
                <a:latin typeface="Tahoma" panose="020B0604030504040204" pitchFamily="34" charset="0"/>
              </a:rPr>
              <a:pPr/>
              <a:t>42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>
            <a:extLst>
              <a:ext uri="{FF2B5EF4-FFF2-40B4-BE49-F238E27FC236}">
                <a16:creationId xmlns:a16="http://schemas.microsoft.com/office/drawing/2014/main" id="{3D27E2E0-36BF-468A-B0DA-F9FB57F936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3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5234" name="Group 347">
            <a:extLst>
              <a:ext uri="{FF2B5EF4-FFF2-40B4-BE49-F238E27FC236}">
                <a16:creationId xmlns:a16="http://schemas.microsoft.com/office/drawing/2014/main" id="{FDD24827-C915-4C12-B5C8-54F75A2110F6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472EA30-0C9E-4C92-911D-F6E82D282E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70246F2-9872-4C67-B5FB-0F91CAFB5FA5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6358941-7904-4B6D-80A1-F5BD622F7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979A53E-A2CA-4016-B364-2932E0870606}"/>
                </a:ext>
              </a:extLst>
            </p:cNvPr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CB7ADD3-1D2E-4B77-BBEA-3220E9AFB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F4D9B23-548C-4115-92E2-FD8670F1C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A943E5E-EBFA-45A8-A4A8-9F87973D5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351974-C34E-4639-BE73-98418A084EB7}"/>
                </a:ext>
              </a:extLst>
            </p:cNvPr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CEFB32B-BEF5-416C-942E-7455BBC5FA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>
            <a:extLst>
              <a:ext uri="{FF2B5EF4-FFF2-40B4-BE49-F238E27FC236}">
                <a16:creationId xmlns:a16="http://schemas.microsoft.com/office/drawing/2014/main" id="{24906AAE-31B5-48F2-9C66-C013BA57E5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113" y="4656138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Rectangle 30">
            <a:extLst>
              <a:ext uri="{FF2B5EF4-FFF2-40B4-BE49-F238E27FC236}">
                <a16:creationId xmlns:a16="http://schemas.microsoft.com/office/drawing/2014/main" id="{58D4E026-9654-40E2-80E0-ECE07E9AD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8" y="45275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7" name="Rectangle 31">
            <a:extLst>
              <a:ext uri="{FF2B5EF4-FFF2-40B4-BE49-F238E27FC236}">
                <a16:creationId xmlns:a16="http://schemas.microsoft.com/office/drawing/2014/main" id="{8CF2F612-D4B5-425B-A544-09282FEDF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4527550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8" name="Rectangle 38">
            <a:extLst>
              <a:ext uri="{FF2B5EF4-FFF2-40B4-BE49-F238E27FC236}">
                <a16:creationId xmlns:a16="http://schemas.microsoft.com/office/drawing/2014/main" id="{995B1866-062C-45A8-ACD3-CA052522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44656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9" name="Line 25">
            <a:extLst>
              <a:ext uri="{FF2B5EF4-FFF2-40B4-BE49-F238E27FC236}">
                <a16:creationId xmlns:a16="http://schemas.microsoft.com/office/drawing/2014/main" id="{4C81EBC5-E22C-4139-9770-0D7D9912BE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1475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0" name="Rectangle 32">
            <a:extLst>
              <a:ext uri="{FF2B5EF4-FFF2-40B4-BE49-F238E27FC236}">
                <a16:creationId xmlns:a16="http://schemas.microsoft.com/office/drawing/2014/main" id="{CD2C5186-B0CD-45BB-9DC6-6BA5DCAAD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44275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41" name="Line 33">
            <a:extLst>
              <a:ext uri="{FF2B5EF4-FFF2-40B4-BE49-F238E27FC236}">
                <a16:creationId xmlns:a16="http://schemas.microsoft.com/office/drawing/2014/main" id="{FE410450-D8E2-4F05-A58A-C0D19BC5CB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2013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2" name="Text Box 36">
            <a:extLst>
              <a:ext uri="{FF2B5EF4-FFF2-40B4-BE49-F238E27FC236}">
                <a16:creationId xmlns:a16="http://schemas.microsoft.com/office/drawing/2014/main" id="{19D876CE-86C8-4B0C-98A7-14B771B8F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3921125"/>
            <a:ext cx="40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5243" name="Text Box 37">
            <a:extLst>
              <a:ext uri="{FF2B5EF4-FFF2-40B4-BE49-F238E27FC236}">
                <a16:creationId xmlns:a16="http://schemas.microsoft.com/office/drawing/2014/main" id="{37BEFD39-3E9C-4823-B9EA-4823C966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5244" name="Group 66">
            <a:extLst>
              <a:ext uri="{FF2B5EF4-FFF2-40B4-BE49-F238E27FC236}">
                <a16:creationId xmlns:a16="http://schemas.microsoft.com/office/drawing/2014/main" id="{55505CC2-20A7-4D3C-9B15-820ED1B0C0BE}"/>
              </a:ext>
            </a:extLst>
          </p:cNvPr>
          <p:cNvGrpSpPr>
            <a:grpSpLocks/>
          </p:cNvGrpSpPr>
          <p:nvPr/>
        </p:nvGrpSpPr>
        <p:grpSpPr bwMode="auto">
          <a:xfrm>
            <a:off x="915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>
              <a:extLst>
                <a:ext uri="{FF2B5EF4-FFF2-40B4-BE49-F238E27FC236}">
                  <a16:creationId xmlns:a16="http://schemas.microsoft.com/office/drawing/2014/main" id="{57C43CD7-16C2-44D9-9C41-8A91F0612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>
              <a:extLst>
                <a:ext uri="{FF2B5EF4-FFF2-40B4-BE49-F238E27FC236}">
                  <a16:creationId xmlns:a16="http://schemas.microsoft.com/office/drawing/2014/main" id="{8BC7F123-C226-4885-8A89-B24CF5FC50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45" name="Group 69">
            <a:extLst>
              <a:ext uri="{FF2B5EF4-FFF2-40B4-BE49-F238E27FC236}">
                <a16:creationId xmlns:a16="http://schemas.microsoft.com/office/drawing/2014/main" id="{C89A1D4F-48E9-41EE-BBD9-643B92949E0D}"/>
              </a:ext>
            </a:extLst>
          </p:cNvPr>
          <p:cNvGrpSpPr>
            <a:grpSpLocks/>
          </p:cNvGrpSpPr>
          <p:nvPr/>
        </p:nvGrpSpPr>
        <p:grpSpPr bwMode="auto">
          <a:xfrm>
            <a:off x="966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>
              <a:extLst>
                <a:ext uri="{FF2B5EF4-FFF2-40B4-BE49-F238E27FC236}">
                  <a16:creationId xmlns:a16="http://schemas.microsoft.com/office/drawing/2014/main" id="{E795AC89-AF3A-46CC-B133-0ECF9952B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>
              <a:extLst>
                <a:ext uri="{FF2B5EF4-FFF2-40B4-BE49-F238E27FC236}">
                  <a16:creationId xmlns:a16="http://schemas.microsoft.com/office/drawing/2014/main" id="{3A7B7106-A9A9-47D6-BF29-5C48601FB5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46" name="Group 347">
            <a:extLst>
              <a:ext uri="{FF2B5EF4-FFF2-40B4-BE49-F238E27FC236}">
                <a16:creationId xmlns:a16="http://schemas.microsoft.com/office/drawing/2014/main" id="{2B8916C8-ABCE-4E44-A8D2-BAC269A3B3EE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60B519C-95B3-4F0A-8AD8-17056CEBA2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0B180CC-5F89-42DF-AF3D-48E1BAADFDBF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B8BE82A-66BA-4603-90A2-1F0A18F4823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8B056C8-487D-4560-B7DA-EC85775FAB6F}"/>
                </a:ext>
              </a:extLst>
            </p:cNvPr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DE9B14D-9727-450F-81B2-1C61D8E34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E800E07-A7B4-42A5-93A1-C93CCDEFC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45ED024-0882-4B45-BB8F-3597F3A06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BB1FF61-4FA7-4AEE-9A50-02F0C85A77D2}"/>
                </a:ext>
              </a:extLst>
            </p:cNvPr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B08B8C8-A34C-46DF-896E-B438A62D12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>
            <a:extLst>
              <a:ext uri="{FF2B5EF4-FFF2-40B4-BE49-F238E27FC236}">
                <a16:creationId xmlns:a16="http://schemas.microsoft.com/office/drawing/2014/main" id="{F87132C8-7F43-4FA1-A8C5-3828E83E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48" name="Line 33">
            <a:extLst>
              <a:ext uri="{FF2B5EF4-FFF2-40B4-BE49-F238E27FC236}">
                <a16:creationId xmlns:a16="http://schemas.microsoft.com/office/drawing/2014/main" id="{4486DCF4-61B3-4258-837A-095A14E14A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9288" y="5053013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9" name="Rectangle 89">
            <a:extLst>
              <a:ext uri="{FF2B5EF4-FFF2-40B4-BE49-F238E27FC236}">
                <a16:creationId xmlns:a16="http://schemas.microsoft.com/office/drawing/2014/main" id="{F0E9C4F7-54D6-46FC-8B6C-FA504D223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4529138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0" name="Rectangle 89">
            <a:extLst>
              <a:ext uri="{FF2B5EF4-FFF2-40B4-BE49-F238E27FC236}">
                <a16:creationId xmlns:a16="http://schemas.microsoft.com/office/drawing/2014/main" id="{55F7196A-22D5-40AE-9A99-5420DC110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13" y="4527550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1" name="Rectangle 89">
            <a:extLst>
              <a:ext uri="{FF2B5EF4-FFF2-40B4-BE49-F238E27FC236}">
                <a16:creationId xmlns:a16="http://schemas.microsoft.com/office/drawing/2014/main" id="{DE7F305A-C7D9-4C36-B266-31858F111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4530725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2" name="Footer Placeholder 2">
            <a:extLst>
              <a:ext uri="{FF2B5EF4-FFF2-40B4-BE49-F238E27FC236}">
                <a16:creationId xmlns:a16="http://schemas.microsoft.com/office/drawing/2014/main" id="{4FE6C474-362E-4F9C-B970-50E70EE9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5253" name="Picture 63" descr="underline_base">
            <a:extLst>
              <a:ext uri="{FF2B5EF4-FFF2-40B4-BE49-F238E27FC236}">
                <a16:creationId xmlns:a16="http://schemas.microsoft.com/office/drawing/2014/main" id="{FDFF3B80-4429-45E4-ADD6-F03194B4ABA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89058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54" name="Rectangle 2">
            <a:extLst>
              <a:ext uri="{FF2B5EF4-FFF2-40B4-BE49-F238E27FC236}">
                <a16:creationId xmlns:a16="http://schemas.microsoft.com/office/drawing/2014/main" id="{0795619E-4BBF-45A7-91EA-AF1EF6C585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How do loss and delay occur?</a:t>
            </a:r>
            <a:endParaRPr lang="en-US" altLang="en-US" sz="4800"/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F1D4A1A2-E678-47AB-928F-6368B4CB7C2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packets </a:t>
            </a:r>
            <a:r>
              <a:rPr lang="en-US" i="1" dirty="0">
                <a:ea typeface="ＭＳ Ｐゴシック" charset="0"/>
              </a:rPr>
              <a:t>queue</a:t>
            </a:r>
            <a:r>
              <a:rPr lang="en-US" dirty="0">
                <a:ea typeface="ＭＳ Ｐゴシック" charset="0"/>
              </a:rPr>
              <a:t> in router buffers</a:t>
            </a:r>
            <a:r>
              <a:rPr lang="en-US" sz="2400" dirty="0">
                <a:ea typeface="ＭＳ Ｐゴシック" charset="0"/>
              </a:rPr>
              <a:t>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packet arrival rate to link (temporarily) exceeds output link capacity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packets queue, wait for turn</a:t>
            </a:r>
          </a:p>
        </p:txBody>
      </p:sp>
      <p:grpSp>
        <p:nvGrpSpPr>
          <p:cNvPr id="5" name="Group 93">
            <a:extLst>
              <a:ext uri="{FF2B5EF4-FFF2-40B4-BE49-F238E27FC236}">
                <a16:creationId xmlns:a16="http://schemas.microsoft.com/office/drawing/2014/main" id="{EBB12CF5-4480-4F66-8C0C-092FCD182246}"/>
              </a:ext>
            </a:extLst>
          </p:cNvPr>
          <p:cNvGrpSpPr>
            <a:grpSpLocks/>
          </p:cNvGrpSpPr>
          <p:nvPr/>
        </p:nvGrpSpPr>
        <p:grpSpPr bwMode="auto">
          <a:xfrm>
            <a:off x="3621088" y="2982913"/>
            <a:ext cx="3979862" cy="1454150"/>
            <a:chOff x="2259" y="2090"/>
            <a:chExt cx="2507" cy="916"/>
          </a:xfrm>
        </p:grpSpPr>
        <p:sp>
          <p:nvSpPr>
            <p:cNvPr id="95264" name="Text Box 66">
              <a:extLst>
                <a:ext uri="{FF2B5EF4-FFF2-40B4-BE49-F238E27FC236}">
                  <a16:creationId xmlns:a16="http://schemas.microsoft.com/office/drawing/2014/main" id="{CF01DF9D-4574-4CAA-B506-E64600629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2" y="2090"/>
              <a:ext cx="21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 being transmitted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5265" name="Line 67">
              <a:extLst>
                <a:ext uri="{FF2B5EF4-FFF2-40B4-BE49-F238E27FC236}">
                  <a16:creationId xmlns:a16="http://schemas.microsoft.com/office/drawing/2014/main" id="{EB4DD535-A2E2-4FF1-83D5-DD3E2AA22F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4">
            <a:extLst>
              <a:ext uri="{FF2B5EF4-FFF2-40B4-BE49-F238E27FC236}">
                <a16:creationId xmlns:a16="http://schemas.microsoft.com/office/drawing/2014/main" id="{3F68B36E-03F5-4E6F-B6BD-CF693886916D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4802188"/>
            <a:ext cx="3414712" cy="804862"/>
            <a:chOff x="2103" y="3214"/>
            <a:chExt cx="2151" cy="507"/>
          </a:xfrm>
        </p:grpSpPr>
        <p:sp>
          <p:nvSpPr>
            <p:cNvPr id="95262" name="Text Box 72">
              <a:extLst>
                <a:ext uri="{FF2B5EF4-FFF2-40B4-BE49-F238E27FC236}">
                  <a16:creationId xmlns:a16="http://schemas.microsoft.com/office/drawing/2014/main" id="{3A611F99-4E91-4138-B289-D8543246C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0" y="3490"/>
              <a:ext cx="1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packets queueing</a:t>
              </a:r>
              <a:r>
                <a:rPr lang="en-US" altLang="en-US" sz="1800">
                  <a:solidFill>
                    <a:srgbClr val="FF0000"/>
                  </a:solidFill>
                </a:rPr>
                <a:t>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5263" name="Line 73">
              <a:extLst>
                <a:ext uri="{FF2B5EF4-FFF2-40B4-BE49-F238E27FC236}">
                  <a16:creationId xmlns:a16="http://schemas.microsoft.com/office/drawing/2014/main" id="{DB8D6478-C723-4DB5-9203-067FB92A84C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5">
            <a:extLst>
              <a:ext uri="{FF2B5EF4-FFF2-40B4-BE49-F238E27FC236}">
                <a16:creationId xmlns:a16="http://schemas.microsoft.com/office/drawing/2014/main" id="{BE97A743-E4F0-49F4-93EF-DF449DA621D7}"/>
              </a:ext>
            </a:extLst>
          </p:cNvPr>
          <p:cNvGrpSpPr>
            <a:grpSpLocks/>
          </p:cNvGrpSpPr>
          <p:nvPr/>
        </p:nvGrpSpPr>
        <p:grpSpPr bwMode="auto">
          <a:xfrm>
            <a:off x="2517775" y="4764088"/>
            <a:ext cx="4248150" cy="1511300"/>
            <a:chOff x="1586" y="3190"/>
            <a:chExt cx="2676" cy="952"/>
          </a:xfrm>
        </p:grpSpPr>
        <p:sp>
          <p:nvSpPr>
            <p:cNvPr id="95260" name="Line 91">
              <a:extLst>
                <a:ext uri="{FF2B5EF4-FFF2-40B4-BE49-F238E27FC236}">
                  <a16:creationId xmlns:a16="http://schemas.microsoft.com/office/drawing/2014/main" id="{E2CD2254-C231-4844-9EB0-BB30BB4BCC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1" name="Text Box 92">
              <a:extLst>
                <a:ext uri="{FF2B5EF4-FFF2-40B4-BE49-F238E27FC236}">
                  <a16:creationId xmlns:a16="http://schemas.microsoft.com/office/drawing/2014/main" id="{2F5D30F7-CA4C-4FD3-AE81-D29C7A0D6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6" y="3738"/>
              <a:ext cx="2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altLang="en-US" sz="1800">
                  <a:solidFill>
                    <a:srgbClr val="000000"/>
                  </a:solidFill>
                </a:rPr>
                <a:t>dropped (</a:t>
              </a:r>
              <a:r>
                <a:rPr lang="en-US" altLang="en-US" sz="1800">
                  <a:solidFill>
                    <a:srgbClr val="CC0000"/>
                  </a:solidFill>
                </a:rPr>
                <a:t>loss</a:t>
              </a:r>
              <a:r>
                <a:rPr lang="en-US" altLang="en-US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sp>
        <p:nvSpPr>
          <p:cNvPr id="95259" name="Slide Number Placeholder 3">
            <a:extLst>
              <a:ext uri="{FF2B5EF4-FFF2-40B4-BE49-F238E27FC236}">
                <a16:creationId xmlns:a16="http://schemas.microsoft.com/office/drawing/2014/main" id="{B11402D5-0B43-4D7C-BDF4-B5AD04AF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D67E014B-CF72-4C22-A6E8-2AE63A08E568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2">
            <a:extLst>
              <a:ext uri="{FF2B5EF4-FFF2-40B4-BE49-F238E27FC236}">
                <a16:creationId xmlns:a16="http://schemas.microsoft.com/office/drawing/2014/main" id="{412E68CE-AACC-4801-AC5A-A44D0545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7282" name="Picture 65" descr="underline_base">
            <a:extLst>
              <a:ext uri="{FF2B5EF4-FFF2-40B4-BE49-F238E27FC236}">
                <a16:creationId xmlns:a16="http://schemas.microsoft.com/office/drawing/2014/main" id="{A959E9D6-B438-4FA8-A765-8B48DE635E5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Rectangle 2">
            <a:extLst>
              <a:ext uri="{FF2B5EF4-FFF2-40B4-BE49-F238E27FC236}">
                <a16:creationId xmlns:a16="http://schemas.microsoft.com/office/drawing/2014/main" id="{22BF725F-F125-4AAE-87D6-92885DC0ED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en-US"/>
              <a:t>Four sources of packet delay</a:t>
            </a:r>
            <a:endParaRPr lang="en-US" altLang="en-US" sz="4800"/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67C336A6-CA45-4CAF-A42E-7EDA43CDBA2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ea typeface="ＭＳ Ｐゴシック" charset="0"/>
              </a:rPr>
              <a:t>proc</a:t>
            </a: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: nodal processing</a:t>
            </a:r>
            <a:r>
              <a:rPr lang="en-US" dirty="0">
                <a:ea typeface="ＭＳ Ｐゴシック" charset="0"/>
              </a:rPr>
              <a:t> 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check bit errors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determine output link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&lt; msec</a:t>
            </a:r>
          </a:p>
        </p:txBody>
      </p:sp>
      <p:sp>
        <p:nvSpPr>
          <p:cNvPr id="110627" name="Rectangle 58">
            <a:extLst>
              <a:ext uri="{FF2B5EF4-FFF2-40B4-BE49-F238E27FC236}">
                <a16:creationId xmlns:a16="http://schemas.microsoft.com/office/drawing/2014/main" id="{970255B9-77F4-485A-98FF-B6E78D09C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sp>
        <p:nvSpPr>
          <p:cNvPr id="97286" name="Slide Number Placeholder 3">
            <a:extLst>
              <a:ext uri="{FF2B5EF4-FFF2-40B4-BE49-F238E27FC236}">
                <a16:creationId xmlns:a16="http://schemas.microsoft.com/office/drawing/2014/main" id="{150E6755-2B6F-43D4-BEE1-648E9220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223F335E-C55C-492F-8D30-5D9E8315CB38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97287" name="Group 70">
            <a:extLst>
              <a:ext uri="{FF2B5EF4-FFF2-40B4-BE49-F238E27FC236}">
                <a16:creationId xmlns:a16="http://schemas.microsoft.com/office/drawing/2014/main" id="{0B95E23B-6BE3-452B-9533-8783601410C1}"/>
              </a:ext>
            </a:extLst>
          </p:cNvPr>
          <p:cNvGrpSpPr>
            <a:grpSpLocks/>
          </p:cNvGrpSpPr>
          <p:nvPr/>
        </p:nvGrpSpPr>
        <p:grpSpPr bwMode="auto">
          <a:xfrm>
            <a:off x="1743075" y="1249363"/>
            <a:ext cx="5894388" cy="2935287"/>
            <a:chOff x="1743075" y="1249363"/>
            <a:chExt cx="5894066" cy="2935287"/>
          </a:xfrm>
        </p:grpSpPr>
        <p:sp>
          <p:nvSpPr>
            <p:cNvPr id="97288" name="Line 24">
              <a:extLst>
                <a:ext uri="{FF2B5EF4-FFF2-40B4-BE49-F238E27FC236}">
                  <a16:creationId xmlns:a16="http://schemas.microsoft.com/office/drawing/2014/main" id="{46F097A9-BFBA-4DCD-A330-BD5761521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289" name="Group 347">
              <a:extLst>
                <a:ext uri="{FF2B5EF4-FFF2-40B4-BE49-F238E27FC236}">
                  <a16:creationId xmlns:a16="http://schemas.microsoft.com/office/drawing/2014/main" id="{58A1B8FC-C908-46B9-AB4D-70FC8262F4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3CA56E1-D9EA-4FD1-B86A-BBA07E528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D40AEE9-73B0-4E04-B275-583EB344788B}"/>
                  </a:ext>
                </a:extLst>
              </p:cNvPr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9E0A22E-69B9-4E74-A7C0-B675D92ED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769D2E4C-10BD-474C-9D70-287FFBD1E2B2}"/>
                  </a:ext>
                </a:extLst>
              </p:cNvPr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83BB2D2-C962-4F9C-9DFB-073161E2B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2D8F8192-3566-4F99-968F-97D39F32F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D9546B0-4078-4089-8B3A-E91B4E21C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A47DE57-CCFA-4E58-8699-532C7469CC09}"/>
                  </a:ext>
                </a:extLst>
              </p:cNvPr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D456912-0D10-4D4D-AA27-1DB4DBFA158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>
              <a:extLst>
                <a:ext uri="{FF2B5EF4-FFF2-40B4-BE49-F238E27FC236}">
                  <a16:creationId xmlns:a16="http://schemas.microsoft.com/office/drawing/2014/main" id="{4C6ED6AC-1FE7-4166-8583-C4488A822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1" name="Rectangle 29">
              <a:extLst>
                <a:ext uri="{FF2B5EF4-FFF2-40B4-BE49-F238E27FC236}">
                  <a16:creationId xmlns:a16="http://schemas.microsoft.com/office/drawing/2014/main" id="{231A39FF-238D-4ADC-8C82-AD67B950E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2" name="Rectangle 30">
              <a:extLst>
                <a:ext uri="{FF2B5EF4-FFF2-40B4-BE49-F238E27FC236}">
                  <a16:creationId xmlns:a16="http://schemas.microsoft.com/office/drawing/2014/main" id="{28811DD5-3522-4F65-912D-6FD84BE9C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3" name="Rectangle 31">
              <a:extLst>
                <a:ext uri="{FF2B5EF4-FFF2-40B4-BE49-F238E27FC236}">
                  <a16:creationId xmlns:a16="http://schemas.microsoft.com/office/drawing/2014/main" id="{186A5776-341F-4643-89CE-938C63CCE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4" name="Line 35">
              <a:extLst>
                <a:ext uri="{FF2B5EF4-FFF2-40B4-BE49-F238E27FC236}">
                  <a16:creationId xmlns:a16="http://schemas.microsoft.com/office/drawing/2014/main" id="{325A6DF9-5D54-489B-8391-7A750CE125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5" name="Rectangle 38">
              <a:extLst>
                <a:ext uri="{FF2B5EF4-FFF2-40B4-BE49-F238E27FC236}">
                  <a16:creationId xmlns:a16="http://schemas.microsoft.com/office/drawing/2014/main" id="{055E26D4-E24D-4B88-BDBD-0299BBE3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6" name="Text Box 39">
              <a:extLst>
                <a:ext uri="{FF2B5EF4-FFF2-40B4-BE49-F238E27FC236}">
                  <a16:creationId xmlns:a16="http://schemas.microsoft.com/office/drawing/2014/main" id="{453602C1-DF4E-406B-A25D-8B31A2D8F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390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propagation</a:t>
              </a:r>
            </a:p>
          </p:txBody>
        </p:sp>
        <p:sp>
          <p:nvSpPr>
            <p:cNvPr id="97297" name="Line 40">
              <a:extLst>
                <a:ext uri="{FF2B5EF4-FFF2-40B4-BE49-F238E27FC236}">
                  <a16:creationId xmlns:a16="http://schemas.microsoft.com/office/drawing/2014/main" id="{10E469C9-6F8B-4C53-820A-85A67B258FA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8" name="Text Box 43">
              <a:extLst>
                <a:ext uri="{FF2B5EF4-FFF2-40B4-BE49-F238E27FC236}">
                  <a16:creationId xmlns:a16="http://schemas.microsoft.com/office/drawing/2014/main" id="{D3A3AC29-BA1E-403C-8E08-C9A0703A3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7375" y="2803525"/>
              <a:ext cx="12890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nodal</a:t>
              </a:r>
            </a:p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processing</a:t>
              </a:r>
            </a:p>
          </p:txBody>
        </p:sp>
        <p:sp>
          <p:nvSpPr>
            <p:cNvPr id="97299" name="Line 44">
              <a:extLst>
                <a:ext uri="{FF2B5EF4-FFF2-40B4-BE49-F238E27FC236}">
                  <a16:creationId xmlns:a16="http://schemas.microsoft.com/office/drawing/2014/main" id="{D86E94E0-9C07-46A7-8FCB-3D4FE894BF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0" name="Line 45">
              <a:extLst>
                <a:ext uri="{FF2B5EF4-FFF2-40B4-BE49-F238E27FC236}">
                  <a16:creationId xmlns:a16="http://schemas.microsoft.com/office/drawing/2014/main" id="{EF19C044-EA5B-48B3-85B4-1C74B872877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1" name="Text Box 46">
              <a:extLst>
                <a:ext uri="{FF2B5EF4-FFF2-40B4-BE49-F238E27FC236}">
                  <a16:creationId xmlns:a16="http://schemas.microsoft.com/office/drawing/2014/main" id="{2914B0BD-D10F-4314-90E4-E19BC3B42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queueing</a:t>
              </a:r>
            </a:p>
          </p:txBody>
        </p:sp>
        <p:sp>
          <p:nvSpPr>
            <p:cNvPr id="97302" name="Line 47">
              <a:extLst>
                <a:ext uri="{FF2B5EF4-FFF2-40B4-BE49-F238E27FC236}">
                  <a16:creationId xmlns:a16="http://schemas.microsoft.com/office/drawing/2014/main" id="{5CA61568-DA96-4DD1-959A-0A509D9DF1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3" name="Rectangle 3">
              <a:extLst>
                <a:ext uri="{FF2B5EF4-FFF2-40B4-BE49-F238E27FC236}">
                  <a16:creationId xmlns:a16="http://schemas.microsoft.com/office/drawing/2014/main" id="{A3BBAD9B-548C-4CB9-A422-27984CFA5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nodal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=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proc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queue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trans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+ 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prop</a:t>
              </a:r>
              <a:endParaRPr lang="en-US" altLang="en-US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304" name="Line 25">
              <a:extLst>
                <a:ext uri="{FF2B5EF4-FFF2-40B4-BE49-F238E27FC236}">
                  <a16:creationId xmlns:a16="http://schemas.microsoft.com/office/drawing/2014/main" id="{A8A766BC-5BA8-435F-94FD-D8DD4C7C5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5" name="Rectangle 32">
              <a:extLst>
                <a:ext uri="{FF2B5EF4-FFF2-40B4-BE49-F238E27FC236}">
                  <a16:creationId xmlns:a16="http://schemas.microsoft.com/office/drawing/2014/main" id="{361DE4C6-3089-4F7D-895E-7517A74CE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306" name="Line 33">
              <a:extLst>
                <a:ext uri="{FF2B5EF4-FFF2-40B4-BE49-F238E27FC236}">
                  <a16:creationId xmlns:a16="http://schemas.microsoft.com/office/drawing/2014/main" id="{BE37AE3C-FF51-40A2-83B4-15F3B8D67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7" name="Text Box 36">
              <a:extLst>
                <a:ext uri="{FF2B5EF4-FFF2-40B4-BE49-F238E27FC236}">
                  <a16:creationId xmlns:a16="http://schemas.microsoft.com/office/drawing/2014/main" id="{3E119F07-3F9C-4654-987A-D399CAB9B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26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97308" name="Text Box 37">
              <a:extLst>
                <a:ext uri="{FF2B5EF4-FFF2-40B4-BE49-F238E27FC236}">
                  <a16:creationId xmlns:a16="http://schemas.microsoft.com/office/drawing/2014/main" id="{8929C381-D010-4820-9777-40AFD0768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/>
                <a:t>B</a:t>
              </a:r>
            </a:p>
          </p:txBody>
        </p:sp>
        <p:grpSp>
          <p:nvGrpSpPr>
            <p:cNvPr id="97309" name="Group 66">
              <a:extLst>
                <a:ext uri="{FF2B5EF4-FFF2-40B4-BE49-F238E27FC236}">
                  <a16:creationId xmlns:a16="http://schemas.microsoft.com/office/drawing/2014/main" id="{753FDEB9-DE69-4338-BB74-1C4A84433B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>
                <a:extLst>
                  <a:ext uri="{FF2B5EF4-FFF2-40B4-BE49-F238E27FC236}">
                    <a16:creationId xmlns:a16="http://schemas.microsoft.com/office/drawing/2014/main" id="{59D2B3B9-5FA6-48EA-A411-11EDB79EB2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>
                <a:extLst>
                  <a:ext uri="{FF2B5EF4-FFF2-40B4-BE49-F238E27FC236}">
                    <a16:creationId xmlns:a16="http://schemas.microsoft.com/office/drawing/2014/main" id="{43F8AE5E-731B-4072-A482-831CC2FB37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7310" name="Group 69">
              <a:extLst>
                <a:ext uri="{FF2B5EF4-FFF2-40B4-BE49-F238E27FC236}">
                  <a16:creationId xmlns:a16="http://schemas.microsoft.com/office/drawing/2014/main" id="{CA29F6DC-D8E2-4F4D-A430-4FB4DE387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>
                <a:extLst>
                  <a:ext uri="{FF2B5EF4-FFF2-40B4-BE49-F238E27FC236}">
                    <a16:creationId xmlns:a16="http://schemas.microsoft.com/office/drawing/2014/main" id="{1760918B-3695-4391-9560-551C388231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>
                <a:extLst>
                  <a:ext uri="{FF2B5EF4-FFF2-40B4-BE49-F238E27FC236}">
                    <a16:creationId xmlns:a16="http://schemas.microsoft.com/office/drawing/2014/main" id="{A84470B5-F49D-4FD1-BA85-4CFF1E58B7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97311" name="Text Box 41">
              <a:extLst>
                <a:ext uri="{FF2B5EF4-FFF2-40B4-BE49-F238E27FC236}">
                  <a16:creationId xmlns:a16="http://schemas.microsoft.com/office/drawing/2014/main" id="{82EE9464-E0C7-4499-BD83-2A137D015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4668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transmission</a:t>
              </a:r>
            </a:p>
          </p:txBody>
        </p:sp>
        <p:sp>
          <p:nvSpPr>
            <p:cNvPr id="97312" name="Line 42">
              <a:extLst>
                <a:ext uri="{FF2B5EF4-FFF2-40B4-BE49-F238E27FC236}">
                  <a16:creationId xmlns:a16="http://schemas.microsoft.com/office/drawing/2014/main" id="{6B343E3A-7C0D-45FB-BC67-EE2F08B807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313" name="Group 347">
              <a:extLst>
                <a:ext uri="{FF2B5EF4-FFF2-40B4-BE49-F238E27FC236}">
                  <a16:creationId xmlns:a16="http://schemas.microsoft.com/office/drawing/2014/main" id="{80B89462-A57D-4874-8EAB-84EE4D5D76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21B7F4EC-8165-4A42-B5FB-566414D51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3CEF6CF-14F0-4D82-995A-3DB8B4D890B4}"/>
                  </a:ext>
                </a:extLst>
              </p:cNvPr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15298C6A-7B63-4ABE-932F-E1ACCE473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0F8250E2-C1D7-49AB-9795-CA570660375E}"/>
                  </a:ext>
                </a:extLst>
              </p:cNvPr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FD353A0A-3448-4BF6-82D3-C905D100B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7446CAB9-C70C-443B-A2C0-FCBBBF131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1E8BF8BD-70F9-4BC6-BC45-859A9CFA6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8AAA66E-11B1-4ED5-8385-519E5AFF857F}"/>
                  </a:ext>
                </a:extLst>
              </p:cNvPr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F95D723-551E-410D-B86F-3D0FF001B42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>
              <a:extLst>
                <a:ext uri="{FF2B5EF4-FFF2-40B4-BE49-F238E27FC236}">
                  <a16:creationId xmlns:a16="http://schemas.microsoft.com/office/drawing/2014/main" id="{83D1C0A2-44D1-46E5-89D5-950A871A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315" name="Line 33">
              <a:extLst>
                <a:ext uri="{FF2B5EF4-FFF2-40B4-BE49-F238E27FC236}">
                  <a16:creationId xmlns:a16="http://schemas.microsoft.com/office/drawing/2014/main" id="{3311F262-53A0-4A31-B636-5561874EF2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2">
            <a:extLst>
              <a:ext uri="{FF2B5EF4-FFF2-40B4-BE49-F238E27FC236}">
                <a16:creationId xmlns:a16="http://schemas.microsoft.com/office/drawing/2014/main" id="{9EF9ED62-9917-4320-BFC8-4E7B4DC5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C06D88F5-0422-4B62-A42A-01B179F4E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>
            <a:extLst>
              <a:ext uri="{FF2B5EF4-FFF2-40B4-BE49-F238E27FC236}">
                <a16:creationId xmlns:a16="http://schemas.microsoft.com/office/drawing/2014/main" id="{7D07E70A-15F5-45B5-A099-665961E53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4467225"/>
            <a:ext cx="41529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=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>
            <a:extLst>
              <a:ext uri="{FF2B5EF4-FFF2-40B4-BE49-F238E27FC236}">
                <a16:creationId xmlns:a16="http://schemas.microsoft.com/office/drawing/2014/main" id="{33086FAB-FC4F-4688-94B2-A3E23A147FC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55663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>
            <a:extLst>
              <a:ext uri="{FF2B5EF4-FFF2-40B4-BE49-F238E27FC236}">
                <a16:creationId xmlns:a16="http://schemas.microsoft.com/office/drawing/2014/main" id="{9E21C04D-710C-42C3-8A58-75A6A4D46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Four sources of packet delay</a:t>
            </a:r>
            <a:endParaRPr lang="en-US" altLang="en-US" sz="48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99334" name="Slide Number Placeholder 3">
            <a:extLst>
              <a:ext uri="{FF2B5EF4-FFF2-40B4-BE49-F238E27FC236}">
                <a16:creationId xmlns:a16="http://schemas.microsoft.com/office/drawing/2014/main" id="{62B21038-F181-43E6-A1D1-CCF21C83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06D5A6A1-A5AB-4AED-85D9-9C15C5BB3BAC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9335" name="TextBox 1">
            <a:extLst>
              <a:ext uri="{FF2B5EF4-FFF2-40B4-BE49-F238E27FC236}">
                <a16:creationId xmlns:a16="http://schemas.microsoft.com/office/drawing/2014/main" id="{3A6C1A7C-3112-4948-B2CB-B2938C7AC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6370638"/>
            <a:ext cx="6430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* Check out the Java applet for an interactive animation on trans vs. prop delay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0A7747-0AB6-43C7-9B7B-C707DE2861F5}"/>
              </a:ext>
            </a:extLst>
          </p:cNvPr>
          <p:cNvGrpSpPr>
            <a:grpSpLocks/>
          </p:cNvGrpSpPr>
          <p:nvPr/>
        </p:nvGrpSpPr>
        <p:grpSpPr bwMode="auto">
          <a:xfrm>
            <a:off x="2074863" y="5413375"/>
            <a:ext cx="2692400" cy="701675"/>
            <a:chOff x="2271473" y="5377200"/>
            <a:chExt cx="2692148" cy="701675"/>
          </a:xfrm>
        </p:grpSpPr>
        <p:sp>
          <p:nvSpPr>
            <p:cNvPr id="99388" name="Text Box 62">
              <a:extLst>
                <a:ext uri="{FF2B5EF4-FFF2-40B4-BE49-F238E27FC236}">
                  <a16:creationId xmlns:a16="http://schemas.microsoft.com/office/drawing/2014/main" id="{AFDF6F0E-5922-4378-A783-57CD769CB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altLang="en-US" sz="2000">
                  <a:solidFill>
                    <a:srgbClr val="CC0000"/>
                  </a:solidFill>
                </a:rPr>
                <a:t>and </a:t>
              </a:r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very </a:t>
              </a:r>
              <a:r>
                <a:rPr lang="en-US" alt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  <p:cxnSp>
          <p:nvCxnSpPr>
            <p:cNvPr id="99389" name="Straight Arrow Connector 3">
              <a:extLst>
                <a:ext uri="{FF2B5EF4-FFF2-40B4-BE49-F238E27FC236}">
                  <a16:creationId xmlns:a16="http://schemas.microsoft.com/office/drawing/2014/main" id="{A0143224-BDF2-46BD-BF94-6EBC2B9C39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>
              <a:extLst>
                <a:ext uri="{FF2B5EF4-FFF2-40B4-BE49-F238E27FC236}">
                  <a16:creationId xmlns:a16="http://schemas.microsoft.com/office/drawing/2014/main" id="{E37D2ACA-CFD5-4F83-8547-1550CEABF8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>
            <a:extLst>
              <a:ext uri="{FF2B5EF4-FFF2-40B4-BE49-F238E27FC236}">
                <a16:creationId xmlns:a16="http://schemas.microsoft.com/office/drawing/2014/main" id="{8794505A-CEB5-439C-86E3-018AB9E1C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6145213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  <p:sp>
        <p:nvSpPr>
          <p:cNvPr id="99338" name="Line 24">
            <a:extLst>
              <a:ext uri="{FF2B5EF4-FFF2-40B4-BE49-F238E27FC236}">
                <a16:creationId xmlns:a16="http://schemas.microsoft.com/office/drawing/2014/main" id="{B5C00770-45AF-4B25-B76F-6931B576C3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39" name="Group 347">
            <a:extLst>
              <a:ext uri="{FF2B5EF4-FFF2-40B4-BE49-F238E27FC236}">
                <a16:creationId xmlns:a16="http://schemas.microsoft.com/office/drawing/2014/main" id="{727C4148-7600-487E-8D07-8BB88BCA97D0}"/>
              </a:ext>
            </a:extLst>
          </p:cNvPr>
          <p:cNvGrpSpPr>
            <a:grpSpLocks/>
          </p:cNvGrpSpPr>
          <p:nvPr/>
        </p:nvGrpSpPr>
        <p:grpSpPr bwMode="auto">
          <a:xfrm>
            <a:off x="3336925" y="1905000"/>
            <a:ext cx="1162050" cy="715963"/>
            <a:chOff x="1871277" y="1576300"/>
            <a:chExt cx="1128371" cy="43786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B13321-24B7-4FEA-B031-37A5ED5E10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E08AD53-AB2C-42EE-A94D-970F475C9640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E5BC0D2-202C-4A74-9898-614388DF70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5063EA9-B94C-465A-9BB9-89B67B27FC39}"/>
                </a:ext>
              </a:extLst>
            </p:cNvPr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A72D345-181A-402D-93D4-41806BC20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70B2F4E-0ED1-4AB2-8AED-53F4CCC20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61941DB-6EFF-4575-A080-DEC4DC8A2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BD5F91C-68D6-4390-921B-9B302FE4FD55}"/>
                </a:ext>
              </a:extLst>
            </p:cNvPr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6EE4A38-ECF1-466B-B8FC-B21AA91A66A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>
            <a:extLst>
              <a:ext uri="{FF2B5EF4-FFF2-40B4-BE49-F238E27FC236}">
                <a16:creationId xmlns:a16="http://schemas.microsoft.com/office/drawing/2014/main" id="{2C565DA9-45D8-43F0-B0FA-A57F0132F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1" name="Rectangle 29">
            <a:extLst>
              <a:ext uri="{FF2B5EF4-FFF2-40B4-BE49-F238E27FC236}">
                <a16:creationId xmlns:a16="http://schemas.microsoft.com/office/drawing/2014/main" id="{98D9728E-0E86-44CD-95AF-669FF2694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2" name="Rectangle 30">
            <a:extLst>
              <a:ext uri="{FF2B5EF4-FFF2-40B4-BE49-F238E27FC236}">
                <a16:creationId xmlns:a16="http://schemas.microsoft.com/office/drawing/2014/main" id="{02DEA204-6CE5-42B9-95A0-11AB9F8B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3" name="Rectangle 31">
            <a:extLst>
              <a:ext uri="{FF2B5EF4-FFF2-40B4-BE49-F238E27FC236}">
                <a16:creationId xmlns:a16="http://schemas.microsoft.com/office/drawing/2014/main" id="{3E9579A6-B12A-4FAC-B459-4479EB189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4" name="Line 35">
            <a:extLst>
              <a:ext uri="{FF2B5EF4-FFF2-40B4-BE49-F238E27FC236}">
                <a16:creationId xmlns:a16="http://schemas.microsoft.com/office/drawing/2014/main" id="{0921F8C2-4402-4A4F-89E4-62FD98592E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5" name="Rectangle 38">
            <a:extLst>
              <a:ext uri="{FF2B5EF4-FFF2-40B4-BE49-F238E27FC236}">
                <a16:creationId xmlns:a16="http://schemas.microsoft.com/office/drawing/2014/main" id="{035544BF-AD4A-4985-A375-E66ECEFA5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6" name="Text Box 39">
            <a:extLst>
              <a:ext uri="{FF2B5EF4-FFF2-40B4-BE49-F238E27FC236}">
                <a16:creationId xmlns:a16="http://schemas.microsoft.com/office/drawing/2014/main" id="{2912F90E-37E1-41BB-90ED-A6F56AE0E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99347" name="Line 40">
            <a:extLst>
              <a:ext uri="{FF2B5EF4-FFF2-40B4-BE49-F238E27FC236}">
                <a16:creationId xmlns:a16="http://schemas.microsoft.com/office/drawing/2014/main" id="{EE341638-7196-4C98-A047-AC70E4AE2049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8" name="Text Box 43">
            <a:extLst>
              <a:ext uri="{FF2B5EF4-FFF2-40B4-BE49-F238E27FC236}">
                <a16:creationId xmlns:a16="http://schemas.microsoft.com/office/drawing/2014/main" id="{CDBDE5E2-5BA9-4BD6-A7CB-483B60E7D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99349" name="Line 44">
            <a:extLst>
              <a:ext uri="{FF2B5EF4-FFF2-40B4-BE49-F238E27FC236}">
                <a16:creationId xmlns:a16="http://schemas.microsoft.com/office/drawing/2014/main" id="{3C497552-6537-43EC-93C4-683A3C324F48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0" name="Line 45">
            <a:extLst>
              <a:ext uri="{FF2B5EF4-FFF2-40B4-BE49-F238E27FC236}">
                <a16:creationId xmlns:a16="http://schemas.microsoft.com/office/drawing/2014/main" id="{4B90AD19-BC70-4296-9EBB-8B9E39D8DA2D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1" name="Text Box 46">
            <a:extLst>
              <a:ext uri="{FF2B5EF4-FFF2-40B4-BE49-F238E27FC236}">
                <a16:creationId xmlns:a16="http://schemas.microsoft.com/office/drawing/2014/main" id="{EDA02E6E-0BB0-4115-A88A-D17DB88FF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99352" name="Line 47">
            <a:extLst>
              <a:ext uri="{FF2B5EF4-FFF2-40B4-BE49-F238E27FC236}">
                <a16:creationId xmlns:a16="http://schemas.microsoft.com/office/drawing/2014/main" id="{FC1ECB42-51EF-4DED-841D-29A24B59C71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3" name="Rectangle 3">
            <a:extLst>
              <a:ext uri="{FF2B5EF4-FFF2-40B4-BE49-F238E27FC236}">
                <a16:creationId xmlns:a16="http://schemas.microsoft.com/office/drawing/2014/main" id="{579339AD-FC93-4EF2-91B1-7DBF5D6AF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nodal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=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proc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queue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trans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+ 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prop</a:t>
            </a:r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9354" name="Line 25">
            <a:extLst>
              <a:ext uri="{FF2B5EF4-FFF2-40B4-BE49-F238E27FC236}">
                <a16:creationId xmlns:a16="http://schemas.microsoft.com/office/drawing/2014/main" id="{07D542D9-A78D-4F03-BD7D-AE442A5781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19375" y="2397125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5" name="Rectangle 32">
            <a:extLst>
              <a:ext uri="{FF2B5EF4-FFF2-40B4-BE49-F238E27FC236}">
                <a16:creationId xmlns:a16="http://schemas.microsoft.com/office/drawing/2014/main" id="{0556CA91-921B-4A12-903A-C8CD91B2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56" name="Line 33">
            <a:extLst>
              <a:ext uri="{FF2B5EF4-FFF2-40B4-BE49-F238E27FC236}">
                <a16:creationId xmlns:a16="http://schemas.microsoft.com/office/drawing/2014/main" id="{966BB6FB-2044-4D45-BCAE-8F4ED105F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7" name="Text Box 36">
            <a:extLst>
              <a:ext uri="{FF2B5EF4-FFF2-40B4-BE49-F238E27FC236}">
                <a16:creationId xmlns:a16="http://schemas.microsoft.com/office/drawing/2014/main" id="{5FCA4397-7E26-4404-954B-90017579F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5" y="1541463"/>
            <a:ext cx="40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9358" name="Text Box 37">
            <a:extLst>
              <a:ext uri="{FF2B5EF4-FFF2-40B4-BE49-F238E27FC236}">
                <a16:creationId xmlns:a16="http://schemas.microsoft.com/office/drawing/2014/main" id="{0F7B68E3-6066-4C38-8BDE-978D20EA6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9359" name="Group 66">
            <a:extLst>
              <a:ext uri="{FF2B5EF4-FFF2-40B4-BE49-F238E27FC236}">
                <a16:creationId xmlns:a16="http://schemas.microsoft.com/office/drawing/2014/main" id="{2DC6EFEB-87C2-425C-AE26-915CFA553CA8}"/>
              </a:ext>
            </a:extLst>
          </p:cNvPr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>
              <a:extLst>
                <a:ext uri="{FF2B5EF4-FFF2-40B4-BE49-F238E27FC236}">
                  <a16:creationId xmlns:a16="http://schemas.microsoft.com/office/drawing/2014/main" id="{4A24007F-21DC-423E-BBB4-DC8FB9CE0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>
              <a:extLst>
                <a:ext uri="{FF2B5EF4-FFF2-40B4-BE49-F238E27FC236}">
                  <a16:creationId xmlns:a16="http://schemas.microsoft.com/office/drawing/2014/main" id="{D7A524F4-2386-4675-91AC-6384E44C2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9360" name="Group 69">
            <a:extLst>
              <a:ext uri="{FF2B5EF4-FFF2-40B4-BE49-F238E27FC236}">
                <a16:creationId xmlns:a16="http://schemas.microsoft.com/office/drawing/2014/main" id="{23635FBE-D188-4621-89AC-59935AAE9F94}"/>
              </a:ext>
            </a:extLst>
          </p:cNvPr>
          <p:cNvGrpSpPr>
            <a:grpSpLocks/>
          </p:cNvGrpSpPr>
          <p:nvPr/>
        </p:nvGrpSpPr>
        <p:grpSpPr bwMode="auto">
          <a:xfrm>
            <a:off x="1943100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>
              <a:extLst>
                <a:ext uri="{FF2B5EF4-FFF2-40B4-BE49-F238E27FC236}">
                  <a16:creationId xmlns:a16="http://schemas.microsoft.com/office/drawing/2014/main" id="{9357A5F9-9E20-4804-9559-E90C4F9F3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>
              <a:extLst>
                <a:ext uri="{FF2B5EF4-FFF2-40B4-BE49-F238E27FC236}">
                  <a16:creationId xmlns:a16="http://schemas.microsoft.com/office/drawing/2014/main" id="{68111D9B-DDB6-4E18-86A3-34899F2035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9361" name="Text Box 41">
            <a:extLst>
              <a:ext uri="{FF2B5EF4-FFF2-40B4-BE49-F238E27FC236}">
                <a16:creationId xmlns:a16="http://schemas.microsoft.com/office/drawing/2014/main" id="{3738D482-438A-47D0-BA7F-34B4CE9A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99362" name="Line 42">
            <a:extLst>
              <a:ext uri="{FF2B5EF4-FFF2-40B4-BE49-F238E27FC236}">
                <a16:creationId xmlns:a16="http://schemas.microsoft.com/office/drawing/2014/main" id="{E2117496-B729-44A5-B7B6-71EB09D62425}"/>
              </a:ext>
            </a:extLst>
          </p:cNvPr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63" name="Group 347">
            <a:extLst>
              <a:ext uri="{FF2B5EF4-FFF2-40B4-BE49-F238E27FC236}">
                <a16:creationId xmlns:a16="http://schemas.microsoft.com/office/drawing/2014/main" id="{C5E27600-1362-4EE2-A815-E0062CC8CBAE}"/>
              </a:ext>
            </a:extLst>
          </p:cNvPr>
          <p:cNvGrpSpPr>
            <a:grpSpLocks/>
          </p:cNvGrpSpPr>
          <p:nvPr/>
        </p:nvGrpSpPr>
        <p:grpSpPr bwMode="auto">
          <a:xfrm>
            <a:off x="6473825" y="1949450"/>
            <a:ext cx="1163638" cy="715963"/>
            <a:chOff x="1871277" y="1576300"/>
            <a:chExt cx="1128371" cy="43786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782947-BB77-41CD-97ED-D0D9D91F22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084215D-FE81-4EA9-A1EF-06427BEEE355}"/>
                </a:ext>
              </a:extLst>
            </p:cNvPr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EAF01A2-0EDA-40C3-B102-FFBE753148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B665715-A31D-4B48-A891-51B80BE20032}"/>
                </a:ext>
              </a:extLst>
            </p:cNvPr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1936E1A-D8AA-4531-87EA-26F690AC6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1376B80-1B36-4474-88A6-E0EFA8912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E98B565-309A-4020-A951-C2BAB2473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3AEED5-4DE3-4415-9350-B50D9695E236}"/>
                </a:ext>
              </a:extLst>
            </p:cNvPr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49BF3E7-1EC5-43ED-A831-FBD915727A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>
            <a:extLst>
              <a:ext uri="{FF2B5EF4-FFF2-40B4-BE49-F238E27FC236}">
                <a16:creationId xmlns:a16="http://schemas.microsoft.com/office/drawing/2014/main" id="{B62F9902-4FC9-40A9-81A1-97CF1A979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3" y="2703513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65" name="Line 33">
            <a:extLst>
              <a:ext uri="{FF2B5EF4-FFF2-40B4-BE49-F238E27FC236}">
                <a16:creationId xmlns:a16="http://schemas.microsoft.com/office/drawing/2014/main" id="{12E89D2C-72A9-40AA-BD3A-53DE9D18E7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7188" y="2673350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oter Placeholder 2">
            <a:extLst>
              <a:ext uri="{FF2B5EF4-FFF2-40B4-BE49-F238E27FC236}">
                <a16:creationId xmlns:a16="http://schemas.microsoft.com/office/drawing/2014/main" id="{0B285146-0171-4D10-ACD4-B877C9E7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1378" name="Picture 37" descr="underline_base">
            <a:extLst>
              <a:ext uri="{FF2B5EF4-FFF2-40B4-BE49-F238E27FC236}">
                <a16:creationId xmlns:a16="http://schemas.microsoft.com/office/drawing/2014/main" id="{D64D7951-C3DF-4A37-BE26-4473DB8A61B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811213"/>
            <a:ext cx="3986212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Rectangle 2">
            <a:extLst>
              <a:ext uri="{FF2B5EF4-FFF2-40B4-BE49-F238E27FC236}">
                <a16:creationId xmlns:a16="http://schemas.microsoft.com/office/drawing/2014/main" id="{F8EB5213-C770-42C5-9D92-1DBBD759AE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Caravan analogy</a:t>
            </a:r>
          </a:p>
        </p:txBody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40AC7E2E-D3FA-4F75-929C-76D770014DF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1338" y="2927350"/>
            <a:ext cx="4216400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/>
              <a:t>cars </a:t>
            </a:r>
            <a:r>
              <a:rPr lang="ja-JP" altLang="en-US" sz="2400"/>
              <a:t>“</a:t>
            </a:r>
            <a:r>
              <a:rPr lang="en-US" altLang="ja-JP" sz="2400"/>
              <a:t>propagate</a:t>
            </a:r>
            <a:r>
              <a:rPr lang="ja-JP" altLang="en-US" sz="2400"/>
              <a:t>”</a:t>
            </a:r>
            <a:r>
              <a:rPr lang="en-US" altLang="ja-JP" sz="2400"/>
              <a:t> at </a:t>
            </a:r>
            <a:br>
              <a:rPr lang="en-US" altLang="ja-JP" sz="2400"/>
            </a:br>
            <a:r>
              <a:rPr lang="en-US" altLang="ja-JP" sz="2400"/>
              <a:t>100 km/hr</a:t>
            </a:r>
          </a:p>
          <a:p>
            <a:pPr marL="287338" indent="-287338" eaLnBrk="1" hangingPunct="1"/>
            <a:r>
              <a:rPr lang="en-US" altLang="en-US" sz="2400"/>
              <a:t>toll booth takes 12 sec to service car (bit transmission time)</a:t>
            </a:r>
          </a:p>
          <a:p>
            <a:pPr marL="287338" indent="-287338" eaLnBrk="1" hangingPunct="1"/>
            <a:r>
              <a:rPr lang="en-US" altLang="en-US" sz="2400"/>
              <a:t>car ~ bit; caravan ~ packet</a:t>
            </a:r>
          </a:p>
          <a:p>
            <a:pPr marL="287338" indent="-287338" eaLnBrk="1" hangingPunct="1"/>
            <a:r>
              <a:rPr lang="en-US" altLang="en-US" sz="2400" i="1">
                <a:solidFill>
                  <a:srgbClr val="CC0000"/>
                </a:solidFill>
              </a:rPr>
              <a:t>Q:</a:t>
            </a:r>
            <a:r>
              <a:rPr lang="en-US" altLang="en-US" sz="240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marL="287338" indent="-287338" eaLnBrk="1" hangingPunct="1"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73734" name="Rectangle 4">
            <a:extLst>
              <a:ext uri="{FF2B5EF4-FFF2-40B4-BE49-F238E27FC236}">
                <a16:creationId xmlns:a16="http://schemas.microsoft.com/office/drawing/2014/main" id="{9229CF69-B7ED-402E-81B4-0B725BDE728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7638" y="2941638"/>
            <a:ext cx="3521075" cy="3365500"/>
          </a:xfrm>
        </p:spPr>
        <p:txBody>
          <a:bodyPr/>
          <a:lstStyle/>
          <a:p>
            <a:pPr marL="287338" indent="-287338" eaLnBrk="1" hangingPunct="1">
              <a:buSzTx/>
            </a:pPr>
            <a:r>
              <a:rPr lang="en-US" altLang="en-US" sz="2400"/>
              <a:t>time to </a:t>
            </a:r>
            <a:r>
              <a:rPr lang="ja-JP" altLang="en-US" sz="2400"/>
              <a:t>“</a:t>
            </a:r>
            <a:r>
              <a:rPr lang="en-US" altLang="ja-JP" sz="2400"/>
              <a:t>push</a:t>
            </a:r>
            <a:r>
              <a:rPr lang="ja-JP" altLang="en-US" sz="2400"/>
              <a:t>”</a:t>
            </a:r>
            <a:r>
              <a:rPr lang="en-US" altLang="ja-JP" sz="2400"/>
              <a:t> entire caravan through toll booth onto highway = 12*10 = 120 sec</a:t>
            </a:r>
          </a:p>
          <a:p>
            <a:pPr marL="287338" indent="-287338" eaLnBrk="1" hangingPunct="1">
              <a:buSzTx/>
            </a:pPr>
            <a:r>
              <a:rPr lang="en-US" altLang="en-US" sz="2400"/>
              <a:t>time for last car to propagate from 1st to 2nd toll both: 100km/(100km/hr)= 1 hr</a:t>
            </a:r>
          </a:p>
          <a:p>
            <a:pPr marL="287338" indent="-287338" eaLnBrk="1" hangingPunct="1">
              <a:buSzTx/>
            </a:pPr>
            <a:r>
              <a:rPr lang="en-US" altLang="en-US" sz="2400" i="1">
                <a:solidFill>
                  <a:srgbClr val="CC0000"/>
                </a:solidFill>
              </a:rPr>
              <a:t>A:</a:t>
            </a:r>
            <a:r>
              <a:rPr lang="en-US" altLang="en-US" sz="2400">
                <a:solidFill>
                  <a:srgbClr val="CC0000"/>
                </a:solidFill>
              </a:rPr>
              <a:t> 62 minutes</a:t>
            </a:r>
          </a:p>
        </p:txBody>
      </p:sp>
      <p:grpSp>
        <p:nvGrpSpPr>
          <p:cNvPr id="101382" name="Group 42">
            <a:extLst>
              <a:ext uri="{FF2B5EF4-FFF2-40B4-BE49-F238E27FC236}">
                <a16:creationId xmlns:a16="http://schemas.microsoft.com/office/drawing/2014/main" id="{24C75C4C-FB9F-42FD-BEF0-4AB456E5DF6C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1195388"/>
            <a:ext cx="8043863" cy="1481137"/>
            <a:chOff x="165" y="725"/>
            <a:chExt cx="5067" cy="933"/>
          </a:xfrm>
        </p:grpSpPr>
        <p:grpSp>
          <p:nvGrpSpPr>
            <p:cNvPr id="101384" name="Group 43">
              <a:extLst>
                <a:ext uri="{FF2B5EF4-FFF2-40B4-BE49-F238E27FC236}">
                  <a16:creationId xmlns:a16="http://schemas.microsoft.com/office/drawing/2014/main" id="{3516AC71-1BFF-41F6-A279-883B953F2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5" y="781"/>
              <a:ext cx="516" cy="877"/>
              <a:chOff x="1357" y="938"/>
              <a:chExt cx="516" cy="877"/>
            </a:xfrm>
          </p:grpSpPr>
          <p:sp>
            <p:nvSpPr>
              <p:cNvPr id="101408" name="Rectangle 44">
                <a:extLst>
                  <a:ext uri="{FF2B5EF4-FFF2-40B4-BE49-F238E27FC236}">
                    <a16:creationId xmlns:a16="http://schemas.microsoft.com/office/drawing/2014/main" id="{FCE4C1EE-DA70-4E53-AA43-2A4024E47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9" name="Text Box 45">
                <a:extLst>
                  <a:ext uri="{FF2B5EF4-FFF2-40B4-BE49-F238E27FC236}">
                    <a16:creationId xmlns:a16="http://schemas.microsoft.com/office/drawing/2014/main" id="{AC884246-662A-43F4-A1BC-E4A323E5EE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101385" name="Group 46">
              <a:extLst>
                <a:ext uri="{FF2B5EF4-FFF2-40B4-BE49-F238E27FC236}">
                  <a16:creationId xmlns:a16="http://schemas.microsoft.com/office/drawing/2014/main" id="{63157A28-A609-424D-B814-F1747C0B8E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8" y="781"/>
              <a:ext cx="516" cy="877"/>
              <a:chOff x="1357" y="938"/>
              <a:chExt cx="516" cy="877"/>
            </a:xfrm>
          </p:grpSpPr>
          <p:sp>
            <p:nvSpPr>
              <p:cNvPr id="101406" name="Rectangle 47">
                <a:extLst>
                  <a:ext uri="{FF2B5EF4-FFF2-40B4-BE49-F238E27FC236}">
                    <a16:creationId xmlns:a16="http://schemas.microsoft.com/office/drawing/2014/main" id="{BF292265-33DC-4D68-A4C7-C9C658830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7" name="Text Box 48">
                <a:extLst>
                  <a:ext uri="{FF2B5EF4-FFF2-40B4-BE49-F238E27FC236}">
                    <a16:creationId xmlns:a16="http://schemas.microsoft.com/office/drawing/2014/main" id="{A658A3EA-8D3B-41C1-B107-DC34BF7510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101386" name="AutoShape 49">
              <a:extLst>
                <a:ext uri="{FF2B5EF4-FFF2-40B4-BE49-F238E27FC236}">
                  <a16:creationId xmlns:a16="http://schemas.microsoft.com/office/drawing/2014/main" id="{2B466DE5-A0CF-4752-B39E-A80C595BD5B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87" name="Text Box 50">
              <a:extLst>
                <a:ext uri="{FF2B5EF4-FFF2-40B4-BE49-F238E27FC236}">
                  <a16:creationId xmlns:a16="http://schemas.microsoft.com/office/drawing/2014/main" id="{30DF61C8-C1A6-42ED-AF70-6808E0304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" y="1139"/>
              <a:ext cx="6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101388" name="Line 51">
              <a:extLst>
                <a:ext uri="{FF2B5EF4-FFF2-40B4-BE49-F238E27FC236}">
                  <a16:creationId xmlns:a16="http://schemas.microsoft.com/office/drawing/2014/main" id="{1BBCE3E3-BC34-4462-B40C-2903997A7B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89" name="Text Box 52">
              <a:extLst>
                <a:ext uri="{FF2B5EF4-FFF2-40B4-BE49-F238E27FC236}">
                  <a16:creationId xmlns:a16="http://schemas.microsoft.com/office/drawing/2014/main" id="{7D77288C-1FDC-4C4E-83CC-0D3299322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0" name="Line 53">
              <a:extLst>
                <a:ext uri="{FF2B5EF4-FFF2-40B4-BE49-F238E27FC236}">
                  <a16:creationId xmlns:a16="http://schemas.microsoft.com/office/drawing/2014/main" id="{AA54EC4D-9D67-4FF6-9225-7AD5E3D357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1" name="Text Box 54">
              <a:extLst>
                <a:ext uri="{FF2B5EF4-FFF2-40B4-BE49-F238E27FC236}">
                  <a16:creationId xmlns:a16="http://schemas.microsoft.com/office/drawing/2014/main" id="{F847EF26-F01D-417B-81E8-5D29EC01A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2" name="Line 55">
              <a:extLst>
                <a:ext uri="{FF2B5EF4-FFF2-40B4-BE49-F238E27FC236}">
                  <a16:creationId xmlns:a16="http://schemas.microsoft.com/office/drawing/2014/main" id="{86704ED9-3A11-449F-83FE-80B65F5AE1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3" name="Oval 56">
              <a:extLst>
                <a:ext uri="{FF2B5EF4-FFF2-40B4-BE49-F238E27FC236}">
                  <a16:creationId xmlns:a16="http://schemas.microsoft.com/office/drawing/2014/main" id="{64C734BF-1E44-4F6B-B174-58B6FFD1A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4" name="Oval 57">
              <a:extLst>
                <a:ext uri="{FF2B5EF4-FFF2-40B4-BE49-F238E27FC236}">
                  <a16:creationId xmlns:a16="http://schemas.microsoft.com/office/drawing/2014/main" id="{F030207D-75AB-47F8-9D2F-FE368A3CE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5" name="Oval 58">
              <a:extLst>
                <a:ext uri="{FF2B5EF4-FFF2-40B4-BE49-F238E27FC236}">
                  <a16:creationId xmlns:a16="http://schemas.microsoft.com/office/drawing/2014/main" id="{E67722AA-4E67-4E93-83A6-38D5E1396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1396" name="Picture 59" descr="MCj03985170000[1]">
              <a:extLst>
                <a:ext uri="{FF2B5EF4-FFF2-40B4-BE49-F238E27FC236}">
                  <a16:creationId xmlns:a16="http://schemas.microsoft.com/office/drawing/2014/main" id="{85A1919C-3276-4BD8-AF13-AFA7039D3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>
              <a:extLst>
                <a:ext uri="{FF2B5EF4-FFF2-40B4-BE49-F238E27FC236}">
                  <a16:creationId xmlns:a16="http://schemas.microsoft.com/office/drawing/2014/main" id="{E35F7383-C23A-4289-9904-B68CCBB7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>
              <a:extLst>
                <a:ext uri="{FF2B5EF4-FFF2-40B4-BE49-F238E27FC236}">
                  <a16:creationId xmlns:a16="http://schemas.microsoft.com/office/drawing/2014/main" id="{8D2DD541-7994-4DA3-9527-F674E8AB7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>
                <a:extLst>
                  <a:ext uri="{FF2B5EF4-FFF2-40B4-BE49-F238E27FC236}">
                    <a16:creationId xmlns:a16="http://schemas.microsoft.com/office/drawing/2014/main" id="{7343E9FF-8E6A-4D76-9BC3-1D7C35E27A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>
                <a:extLst>
                  <a:ext uri="{FF2B5EF4-FFF2-40B4-BE49-F238E27FC236}">
                    <a16:creationId xmlns:a16="http://schemas.microsoft.com/office/drawing/2014/main" id="{C3DE5D48-9692-4102-AEFA-B13AB0E03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101399" name="Picture 64" descr="MCj03985170000[1]">
              <a:extLst>
                <a:ext uri="{FF2B5EF4-FFF2-40B4-BE49-F238E27FC236}">
                  <a16:creationId xmlns:a16="http://schemas.microsoft.com/office/drawing/2014/main" id="{74BFB5D5-FDDF-4706-9434-6DDAFF8BE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>
              <a:extLst>
                <a:ext uri="{FF2B5EF4-FFF2-40B4-BE49-F238E27FC236}">
                  <a16:creationId xmlns:a16="http://schemas.microsoft.com/office/drawing/2014/main" id="{96B12C76-4921-4D2B-9E69-D71F65CF89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>
                <a:extLst>
                  <a:ext uri="{FF2B5EF4-FFF2-40B4-BE49-F238E27FC236}">
                    <a16:creationId xmlns:a16="http://schemas.microsoft.com/office/drawing/2014/main" id="{7D9C5402-7671-4505-8EAE-E261A8961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>
                <a:extLst>
                  <a:ext uri="{FF2B5EF4-FFF2-40B4-BE49-F238E27FC236}">
                    <a16:creationId xmlns:a16="http://schemas.microsoft.com/office/drawing/2014/main" id="{AC04A349-6981-4211-AB4D-10270F5C3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01401" name="Line 68">
              <a:extLst>
                <a:ext uri="{FF2B5EF4-FFF2-40B4-BE49-F238E27FC236}">
                  <a16:creationId xmlns:a16="http://schemas.microsoft.com/office/drawing/2014/main" id="{516CE319-F22E-4728-9A75-5994DAEBC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383" name="Slide Number Placeholder 3">
            <a:extLst>
              <a:ext uri="{FF2B5EF4-FFF2-40B4-BE49-F238E27FC236}">
                <a16:creationId xmlns:a16="http://schemas.microsoft.com/office/drawing/2014/main" id="{6FFC420D-12FF-42C8-97F6-E644F7D3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EC86CA2-B658-42B4-A43C-31BB29BF3EC2}" type="slidenum">
              <a:rPr lang="en-US" altLang="en-US" sz="1200">
                <a:latin typeface="Tahoma" panose="020B0604030504040204" pitchFamily="34" charset="0"/>
              </a:rPr>
              <a:pPr/>
              <a:t>46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>
            <a:extLst>
              <a:ext uri="{FF2B5EF4-FFF2-40B4-BE49-F238E27FC236}">
                <a16:creationId xmlns:a16="http://schemas.microsoft.com/office/drawing/2014/main" id="{0A15D0F6-458C-45E8-9FB8-F45DADFA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3426" name="Picture 36" descr="underline_base">
            <a:extLst>
              <a:ext uri="{FF2B5EF4-FFF2-40B4-BE49-F238E27FC236}">
                <a16:creationId xmlns:a16="http://schemas.microsoft.com/office/drawing/2014/main" id="{0AAA1A57-53EE-46C6-8F33-90A07D39BC1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0327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>
            <a:extLst>
              <a:ext uri="{FF2B5EF4-FFF2-40B4-BE49-F238E27FC236}">
                <a16:creationId xmlns:a16="http://schemas.microsoft.com/office/drawing/2014/main" id="{080FA2E5-88F2-4811-A242-D7464DA339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1412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en-US"/>
              <a:t>Caravan analogy (more)</a:t>
            </a:r>
          </a:p>
        </p:txBody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5A907BD6-EF65-454F-B201-470C12633F4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2862263"/>
            <a:ext cx="8323263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/>
              <a:t>suppose cars now </a:t>
            </a:r>
            <a:r>
              <a:rPr lang="ja-JP" altLang="en-US" sz="2400"/>
              <a:t>“</a:t>
            </a:r>
            <a:r>
              <a:rPr lang="en-US" altLang="ja-JP" sz="2400"/>
              <a:t>propagate</a:t>
            </a:r>
            <a:r>
              <a:rPr lang="ja-JP" altLang="en-US" sz="2400"/>
              <a:t>”</a:t>
            </a:r>
            <a:r>
              <a:rPr lang="en-US" altLang="ja-JP" sz="2400"/>
              <a:t> at 1000 km/hr</a:t>
            </a:r>
          </a:p>
          <a:p>
            <a:pPr marL="287338" indent="-287338" eaLnBrk="1" hangingPunct="1"/>
            <a:r>
              <a:rPr lang="en-US" altLang="en-US" sz="2400"/>
              <a:t>and suppose toll booth now takes one min to service a car</a:t>
            </a:r>
            <a:endParaRPr lang="en-US" altLang="en-US" sz="2400">
              <a:solidFill>
                <a:schemeClr val="accent2"/>
              </a:solidFill>
            </a:endParaRPr>
          </a:p>
          <a:p>
            <a:pPr marL="287338" indent="-287338" eaLnBrk="1" hangingPunct="1"/>
            <a:r>
              <a:rPr lang="en-US" altLang="en-US" sz="2400" i="1" u="sng">
                <a:solidFill>
                  <a:srgbClr val="CC0000"/>
                </a:solidFill>
              </a:rPr>
              <a:t>Q:</a:t>
            </a:r>
            <a:r>
              <a:rPr lang="en-US" altLang="en-US" sz="240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marL="287338" indent="-287338" eaLnBrk="1" hangingPunct="1"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103429" name="Rectangle 4">
            <a:extLst>
              <a:ext uri="{FF2B5EF4-FFF2-40B4-BE49-F238E27FC236}">
                <a16:creationId xmlns:a16="http://schemas.microsoft.com/office/drawing/2014/main" id="{5566418C-A242-4BF3-B15E-C7E2F2B551B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2975" y="4524375"/>
            <a:ext cx="7989888" cy="1751013"/>
          </a:xfrm>
        </p:spPr>
        <p:txBody>
          <a:bodyPr/>
          <a:lstStyle/>
          <a:p>
            <a:pPr marL="231775" indent="-231775" eaLnBrk="1" hangingPunct="1">
              <a:buSzTx/>
              <a:buFont typeface="Arial" panose="020B0604020202020204" pitchFamily="34" charset="0"/>
              <a:buChar char="•"/>
            </a:pPr>
            <a:r>
              <a:rPr lang="en-US" altLang="en-US" sz="2400" i="1" u="sng">
                <a:solidFill>
                  <a:srgbClr val="CC0000"/>
                </a:solidFill>
              </a:rPr>
              <a:t>A: Yes!</a:t>
            </a:r>
            <a:r>
              <a:rPr lang="en-US" altLang="en-US" sz="2400"/>
              <a:t>  after 7 min, first car arrives at second booth; three cars still at first booth</a:t>
            </a:r>
          </a:p>
        </p:txBody>
      </p:sp>
      <p:grpSp>
        <p:nvGrpSpPr>
          <p:cNvPr id="103430" name="Group 49">
            <a:extLst>
              <a:ext uri="{FF2B5EF4-FFF2-40B4-BE49-F238E27FC236}">
                <a16:creationId xmlns:a16="http://schemas.microsoft.com/office/drawing/2014/main" id="{D9511971-DD65-42A8-B0B6-816FBBC2FC78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150938"/>
            <a:ext cx="8043862" cy="1481137"/>
            <a:chOff x="165" y="725"/>
            <a:chExt cx="5067" cy="933"/>
          </a:xfrm>
        </p:grpSpPr>
        <p:grpSp>
          <p:nvGrpSpPr>
            <p:cNvPr id="103432" name="Group 5">
              <a:extLst>
                <a:ext uri="{FF2B5EF4-FFF2-40B4-BE49-F238E27FC236}">
                  <a16:creationId xmlns:a16="http://schemas.microsoft.com/office/drawing/2014/main" id="{292EDD61-C30E-4DA2-848F-005759B2BB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5" y="781"/>
              <a:ext cx="516" cy="877"/>
              <a:chOff x="1357" y="938"/>
              <a:chExt cx="516" cy="877"/>
            </a:xfrm>
          </p:grpSpPr>
          <p:sp>
            <p:nvSpPr>
              <p:cNvPr id="103456" name="Rectangle 6">
                <a:extLst>
                  <a:ext uri="{FF2B5EF4-FFF2-40B4-BE49-F238E27FC236}">
                    <a16:creationId xmlns:a16="http://schemas.microsoft.com/office/drawing/2014/main" id="{683A1D4F-CA00-4BEC-B393-AAA16163C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457" name="Text Box 7">
                <a:extLst>
                  <a:ext uri="{FF2B5EF4-FFF2-40B4-BE49-F238E27FC236}">
                    <a16:creationId xmlns:a16="http://schemas.microsoft.com/office/drawing/2014/main" id="{D97E9EC3-14CE-4800-8B58-AC047384CD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103433" name="Group 8">
              <a:extLst>
                <a:ext uri="{FF2B5EF4-FFF2-40B4-BE49-F238E27FC236}">
                  <a16:creationId xmlns:a16="http://schemas.microsoft.com/office/drawing/2014/main" id="{9B896EB4-CE90-40B5-A388-76909E824D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8" y="781"/>
              <a:ext cx="516" cy="877"/>
              <a:chOff x="1357" y="938"/>
              <a:chExt cx="516" cy="877"/>
            </a:xfrm>
          </p:grpSpPr>
          <p:sp>
            <p:nvSpPr>
              <p:cNvPr id="103454" name="Rectangle 9">
                <a:extLst>
                  <a:ext uri="{FF2B5EF4-FFF2-40B4-BE49-F238E27FC236}">
                    <a16:creationId xmlns:a16="http://schemas.microsoft.com/office/drawing/2014/main" id="{9927BEF8-AE35-4B44-80D6-67A725EA2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455" name="Text Box 10">
                <a:extLst>
                  <a:ext uri="{FF2B5EF4-FFF2-40B4-BE49-F238E27FC236}">
                    <a16:creationId xmlns:a16="http://schemas.microsoft.com/office/drawing/2014/main" id="{CCDFE9A9-1896-47C1-871A-DF7D21974F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103434" name="AutoShape 29">
              <a:extLst>
                <a:ext uri="{FF2B5EF4-FFF2-40B4-BE49-F238E27FC236}">
                  <a16:creationId xmlns:a16="http://schemas.microsoft.com/office/drawing/2014/main" id="{B689471E-84FC-4468-B153-AC60F34D2A3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35" name="Text Box 30">
              <a:extLst>
                <a:ext uri="{FF2B5EF4-FFF2-40B4-BE49-F238E27FC236}">
                  <a16:creationId xmlns:a16="http://schemas.microsoft.com/office/drawing/2014/main" id="{4EA5912E-747C-4BC3-BB05-14615C87A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" y="1139"/>
              <a:ext cx="6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103436" name="Line 31">
              <a:extLst>
                <a:ext uri="{FF2B5EF4-FFF2-40B4-BE49-F238E27FC236}">
                  <a16:creationId xmlns:a16="http://schemas.microsoft.com/office/drawing/2014/main" id="{4271CE83-7FF4-445F-BBC5-23EB640FC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7" name="Text Box 33">
              <a:extLst>
                <a:ext uri="{FF2B5EF4-FFF2-40B4-BE49-F238E27FC236}">
                  <a16:creationId xmlns:a16="http://schemas.microsoft.com/office/drawing/2014/main" id="{7392A6E9-9CBC-45A3-849A-D749D83BD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3438" name="Line 34">
              <a:extLst>
                <a:ext uri="{FF2B5EF4-FFF2-40B4-BE49-F238E27FC236}">
                  <a16:creationId xmlns:a16="http://schemas.microsoft.com/office/drawing/2014/main" id="{EC7B3B53-B9A3-4F69-AEF1-5939012006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9" name="Text Box 35">
              <a:extLst>
                <a:ext uri="{FF2B5EF4-FFF2-40B4-BE49-F238E27FC236}">
                  <a16:creationId xmlns:a16="http://schemas.microsoft.com/office/drawing/2014/main" id="{CA98B3FD-64CA-4726-BFBE-D20CAD46B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3440" name="Line 36">
              <a:extLst>
                <a:ext uri="{FF2B5EF4-FFF2-40B4-BE49-F238E27FC236}">
                  <a16:creationId xmlns:a16="http://schemas.microsoft.com/office/drawing/2014/main" id="{A0145594-E2A7-43E3-962C-18033B9BC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1" name="Oval 37">
              <a:extLst>
                <a:ext uri="{FF2B5EF4-FFF2-40B4-BE49-F238E27FC236}">
                  <a16:creationId xmlns:a16="http://schemas.microsoft.com/office/drawing/2014/main" id="{692EB861-9F23-435D-8AB7-60B9C600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42" name="Oval 38">
              <a:extLst>
                <a:ext uri="{FF2B5EF4-FFF2-40B4-BE49-F238E27FC236}">
                  <a16:creationId xmlns:a16="http://schemas.microsoft.com/office/drawing/2014/main" id="{00A4DB86-F823-40F4-8129-8204AA29C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43" name="Oval 39">
              <a:extLst>
                <a:ext uri="{FF2B5EF4-FFF2-40B4-BE49-F238E27FC236}">
                  <a16:creationId xmlns:a16="http://schemas.microsoft.com/office/drawing/2014/main" id="{462AD3D9-2C7C-45D6-9A76-27A8FCDDB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3444" name="Picture 41" descr="MCj03985170000[1]">
              <a:extLst>
                <a:ext uri="{FF2B5EF4-FFF2-40B4-BE49-F238E27FC236}">
                  <a16:creationId xmlns:a16="http://schemas.microsoft.com/office/drawing/2014/main" id="{62F29B2C-02E3-4679-9B9A-BF014166E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>
              <a:extLst>
                <a:ext uri="{FF2B5EF4-FFF2-40B4-BE49-F238E27FC236}">
                  <a16:creationId xmlns:a16="http://schemas.microsoft.com/office/drawing/2014/main" id="{0D362AA4-6613-4B26-9F61-72E8666D9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>
              <a:extLst>
                <a:ext uri="{FF2B5EF4-FFF2-40B4-BE49-F238E27FC236}">
                  <a16:creationId xmlns:a16="http://schemas.microsoft.com/office/drawing/2014/main" id="{51E60200-AF49-4F27-9087-8F24113C8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>
                <a:extLst>
                  <a:ext uri="{FF2B5EF4-FFF2-40B4-BE49-F238E27FC236}">
                    <a16:creationId xmlns:a16="http://schemas.microsoft.com/office/drawing/2014/main" id="{BE5F7A2C-992B-4454-A2FC-64364A2EFC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>
                <a:extLst>
                  <a:ext uri="{FF2B5EF4-FFF2-40B4-BE49-F238E27FC236}">
                    <a16:creationId xmlns:a16="http://schemas.microsoft.com/office/drawing/2014/main" id="{FF0B2115-E7D0-4CFA-9533-6AB4D20CF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103447" name="Picture 40" descr="MCj03985170000[1]">
              <a:extLst>
                <a:ext uri="{FF2B5EF4-FFF2-40B4-BE49-F238E27FC236}">
                  <a16:creationId xmlns:a16="http://schemas.microsoft.com/office/drawing/2014/main" id="{B5254C65-9A78-4E79-AA69-9CAF5495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>
              <a:extLst>
                <a:ext uri="{FF2B5EF4-FFF2-40B4-BE49-F238E27FC236}">
                  <a16:creationId xmlns:a16="http://schemas.microsoft.com/office/drawing/2014/main" id="{264A4868-2D3C-4FDA-B7B4-20B32F5D67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>
                <a:extLst>
                  <a:ext uri="{FF2B5EF4-FFF2-40B4-BE49-F238E27FC236}">
                    <a16:creationId xmlns:a16="http://schemas.microsoft.com/office/drawing/2014/main" id="{B71E84C0-4402-4851-B0AB-77E9A4F78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>
                <a:extLst>
                  <a:ext uri="{FF2B5EF4-FFF2-40B4-BE49-F238E27FC236}">
                    <a16:creationId xmlns:a16="http://schemas.microsoft.com/office/drawing/2014/main" id="{08613D76-1D40-4A37-993A-0C12174C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03449" name="Line 32">
              <a:extLst>
                <a:ext uri="{FF2B5EF4-FFF2-40B4-BE49-F238E27FC236}">
                  <a16:creationId xmlns:a16="http://schemas.microsoft.com/office/drawing/2014/main" id="{04C5BB52-80F4-491F-B25F-2260BB212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431" name="Slide Number Placeholder 3">
            <a:extLst>
              <a:ext uri="{FF2B5EF4-FFF2-40B4-BE49-F238E27FC236}">
                <a16:creationId xmlns:a16="http://schemas.microsoft.com/office/drawing/2014/main" id="{2AD7B4FF-77B1-4FC4-B395-2BE205B2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E70207C-5E9E-4944-96BE-A11D484A1279}" type="slidenum">
              <a:rPr lang="en-US" altLang="en-US" sz="1200">
                <a:latin typeface="Tahoma" panose="020B0604030504040204" pitchFamily="34" charset="0"/>
              </a:rPr>
              <a:pPr/>
              <a:t>47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2">
            <a:extLst>
              <a:ext uri="{FF2B5EF4-FFF2-40B4-BE49-F238E27FC236}">
                <a16:creationId xmlns:a16="http://schemas.microsoft.com/office/drawing/2014/main" id="{B57F2B19-040D-4BF1-AD83-907979D7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5474" name="Picture 60" descr="queueDelay">
            <a:extLst>
              <a:ext uri="{FF2B5EF4-FFF2-40B4-BE49-F238E27FC236}">
                <a16:creationId xmlns:a16="http://schemas.microsoft.com/office/drawing/2014/main" id="{A4CF326C-B1D1-4B64-9B2E-F9259455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852488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3">
            <a:extLst>
              <a:ext uri="{FF2B5EF4-FFF2-40B4-BE49-F238E27FC236}">
                <a16:creationId xmlns:a16="http://schemas.microsoft.com/office/drawing/2014/main" id="{B6706A8C-F77C-4759-8AE7-3080B42754A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9588" y="1806575"/>
            <a:ext cx="3810000" cy="1781175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/>
              <a:t>R:</a:t>
            </a:r>
            <a:r>
              <a:rPr lang="en-US" altLang="en-US" sz="2400"/>
              <a:t> link bandwidth (bps)</a:t>
            </a:r>
          </a:p>
          <a:p>
            <a:pPr marL="231775" indent="-231775" eaLnBrk="1" hangingPunct="1"/>
            <a:r>
              <a:rPr lang="en-US" altLang="en-US" sz="2400" i="1"/>
              <a:t>L:</a:t>
            </a:r>
            <a:r>
              <a:rPr lang="en-US" altLang="en-US" sz="2400"/>
              <a:t> packet length (bits)</a:t>
            </a:r>
          </a:p>
          <a:p>
            <a:pPr marL="231775" indent="-231775" eaLnBrk="1" hangingPunct="1"/>
            <a:r>
              <a:rPr lang="en-US" altLang="en-US" sz="2400"/>
              <a:t>a: average packet arrival rate</a:t>
            </a:r>
          </a:p>
        </p:txBody>
      </p:sp>
      <p:sp>
        <p:nvSpPr>
          <p:cNvPr id="105476" name="Rectangle 61">
            <a:extLst>
              <a:ext uri="{FF2B5EF4-FFF2-40B4-BE49-F238E27FC236}">
                <a16:creationId xmlns:a16="http://schemas.microsoft.com/office/drawing/2014/main" id="{1ED82D14-5067-469D-9C1C-03F1D5FFC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825" y="3451225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= </a:t>
            </a:r>
            <a:r>
              <a:rPr lang="en-US" altLang="en-US" sz="2000" i="1">
                <a:solidFill>
                  <a:srgbClr val="000099"/>
                </a:solidFill>
              </a:rPr>
              <a:t>La/R</a:t>
            </a:r>
          </a:p>
        </p:txBody>
      </p:sp>
      <p:sp>
        <p:nvSpPr>
          <p:cNvPr id="118790" name="Rectangle 62">
            <a:extLst>
              <a:ext uri="{FF2B5EF4-FFF2-40B4-BE49-F238E27FC236}">
                <a16:creationId xmlns:a16="http://schemas.microsoft.com/office/drawing/2014/main" id="{9FC42C28-E61A-43B4-A65A-55B19E8D3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4113213"/>
            <a:ext cx="6972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La/R</a:t>
            </a:r>
            <a:r>
              <a:rPr lang="en-US" altLang="en-US">
                <a:latin typeface="Gill Sans MT" panose="020B0502020104020203" pitchFamily="34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La/R </a:t>
            </a:r>
            <a:r>
              <a:rPr lang="en-US" altLang="en-US">
                <a:latin typeface="Gill Sans MT" panose="020B0502020104020203" pitchFamily="34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La/R </a:t>
            </a:r>
            <a:r>
              <a:rPr lang="en-US" altLang="en-US">
                <a:latin typeface="Gill Sans MT" panose="020B0502020104020203" pitchFamily="34" charset="0"/>
              </a:rPr>
              <a:t>&gt; 1: more </a:t>
            </a:r>
            <a:r>
              <a:rPr lang="ja-JP" altLang="en-US">
                <a:latin typeface="Gill Sans MT" panose="020B0502020104020203" pitchFamily="34" charset="0"/>
              </a:rPr>
              <a:t>“</a:t>
            </a:r>
            <a:r>
              <a:rPr lang="en-US" altLang="ja-JP">
                <a:latin typeface="Gill Sans MT" panose="020B0502020104020203" pitchFamily="34" charset="0"/>
              </a:rPr>
              <a:t>work</a:t>
            </a:r>
            <a:r>
              <a:rPr lang="ja-JP" altLang="en-US">
                <a:latin typeface="Gill Sans MT" panose="020B0502020104020203" pitchFamily="34" charset="0"/>
              </a:rPr>
              <a:t>”</a:t>
            </a:r>
            <a:r>
              <a:rPr lang="en-US" altLang="ja-JP">
                <a:latin typeface="Gill Sans MT" panose="020B0502020104020203" pitchFamily="34" charset="0"/>
              </a:rPr>
              <a:t>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>
                <a:latin typeface="Gill Sans MT" panose="020B0502020104020203" pitchFamily="34" charset="0"/>
              </a:rPr>
              <a:t>   than can be serviced, average delay infinite!</a:t>
            </a:r>
          </a:p>
        </p:txBody>
      </p:sp>
      <p:sp>
        <p:nvSpPr>
          <p:cNvPr id="105478" name="Rectangle 61">
            <a:extLst>
              <a:ext uri="{FF2B5EF4-FFF2-40B4-BE49-F238E27FC236}">
                <a16:creationId xmlns:a16="http://schemas.microsoft.com/office/drawing/2014/main" id="{3256A8A9-74E3-46E7-BDB2-A2F5C003E117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596482" y="2180431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average  queueing delay</a:t>
            </a:r>
          </a:p>
        </p:txBody>
      </p:sp>
      <p:pic>
        <p:nvPicPr>
          <p:cNvPr id="105479" name="Picture 13">
            <a:extLst>
              <a:ext uri="{FF2B5EF4-FFF2-40B4-BE49-F238E27FC236}">
                <a16:creationId xmlns:a16="http://schemas.microsoft.com/office/drawing/2014/main" id="{90256A2D-BBD0-4280-85A2-E2F5BFBC2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63" y="4935538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>
            <a:extLst>
              <a:ext uri="{FF2B5EF4-FFF2-40B4-BE49-F238E27FC236}">
                <a16:creationId xmlns:a16="http://schemas.microsoft.com/office/drawing/2014/main" id="{18350C85-0914-4F52-ADE8-4C5B9DB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4197350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>
            <a:extLst>
              <a:ext uri="{FF2B5EF4-FFF2-40B4-BE49-F238E27FC236}">
                <a16:creationId xmlns:a16="http://schemas.microsoft.com/office/drawing/2014/main" id="{C1DCEE4E-4D93-4207-86B9-2D1EB5568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913" y="4141788"/>
            <a:ext cx="1074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/>
              <a:t>La/R </a:t>
            </a:r>
            <a:r>
              <a:rPr lang="en-US" altLang="en-US" sz="1800"/>
              <a:t>~ 0</a:t>
            </a:r>
          </a:p>
        </p:txBody>
      </p:sp>
      <p:sp>
        <p:nvSpPr>
          <p:cNvPr id="105482" name="Text Box 16">
            <a:extLst>
              <a:ext uri="{FF2B5EF4-FFF2-40B4-BE49-F238E27FC236}">
                <a16:creationId xmlns:a16="http://schemas.microsoft.com/office/drawing/2014/main" id="{F006BCCC-3A2F-4E0B-9215-152F5E82B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6110288"/>
            <a:ext cx="1195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/>
              <a:t>La/R -&gt; 1</a:t>
            </a:r>
          </a:p>
        </p:txBody>
      </p:sp>
      <p:sp>
        <p:nvSpPr>
          <p:cNvPr id="105483" name="Slide Number Placeholder 3">
            <a:extLst>
              <a:ext uri="{FF2B5EF4-FFF2-40B4-BE49-F238E27FC236}">
                <a16:creationId xmlns:a16="http://schemas.microsoft.com/office/drawing/2014/main" id="{3F3A1273-2251-4FA0-B0D3-60AB66A3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D485048-0888-4358-9C90-6E786B88284B}" type="slidenum">
              <a:rPr lang="en-US" altLang="en-US" sz="1200">
                <a:latin typeface="Tahoma" panose="020B0604030504040204" pitchFamily="34" charset="0"/>
              </a:rPr>
              <a:pPr/>
              <a:t>48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5484" name="TextBox 1">
            <a:extLst>
              <a:ext uri="{FF2B5EF4-FFF2-40B4-BE49-F238E27FC236}">
                <a16:creationId xmlns:a16="http://schemas.microsoft.com/office/drawing/2014/main" id="{621A52D7-D6F9-4514-90A2-1340D4801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3" y="634841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* Check online interactive animation on queuing and loss</a:t>
            </a:r>
          </a:p>
        </p:txBody>
      </p:sp>
      <p:sp>
        <p:nvSpPr>
          <p:cNvPr id="105485" name="Rectangle 11">
            <a:extLst>
              <a:ext uri="{FF2B5EF4-FFF2-40B4-BE49-F238E27FC236}">
                <a16:creationId xmlns:a16="http://schemas.microsoft.com/office/drawing/2014/main" id="{E8825128-5469-4B69-B87E-9082A12E8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868363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5486" name="Picture 18" descr="underline_base">
            <a:extLst>
              <a:ext uri="{FF2B5EF4-FFF2-40B4-BE49-F238E27FC236}">
                <a16:creationId xmlns:a16="http://schemas.microsoft.com/office/drawing/2014/main" id="{7AD77E88-CE51-4F00-8278-33833AD6731C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91757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7" name="Rectangle 2">
            <a:extLst>
              <a:ext uri="{FF2B5EF4-FFF2-40B4-BE49-F238E27FC236}">
                <a16:creationId xmlns:a16="http://schemas.microsoft.com/office/drawing/2014/main" id="{0B5E67B7-FF03-414E-924D-60B3016D0D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Queueing delay (revisited)</a:t>
            </a:r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2">
            <a:extLst>
              <a:ext uri="{FF2B5EF4-FFF2-40B4-BE49-F238E27FC236}">
                <a16:creationId xmlns:a16="http://schemas.microsoft.com/office/drawing/2014/main" id="{7E0888F9-0725-446F-90DF-8D13283E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7522" name="Picture 99" descr="underline_base">
            <a:extLst>
              <a:ext uri="{FF2B5EF4-FFF2-40B4-BE49-F238E27FC236}">
                <a16:creationId xmlns:a16="http://schemas.microsoft.com/office/drawing/2014/main" id="{7A6AD204-C43F-4A65-92FD-206F471F18A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91122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Rectangle 2">
            <a:extLst>
              <a:ext uri="{FF2B5EF4-FFF2-40B4-BE49-F238E27FC236}">
                <a16:creationId xmlns:a16="http://schemas.microsoft.com/office/drawing/2014/main" id="{2D7EA8F4-F9A3-480F-B942-EFE4E367C5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/>
              <a:t>“</a:t>
            </a:r>
            <a:r>
              <a:rPr lang="en-US" altLang="ja-JP" sz="4000"/>
              <a:t>Real</a:t>
            </a:r>
            <a:r>
              <a:rPr lang="ja-JP" altLang="en-US" sz="4000"/>
              <a:t>”</a:t>
            </a:r>
            <a:r>
              <a:rPr lang="en-US" altLang="ja-JP" sz="4000"/>
              <a:t> Internet delays and routes</a:t>
            </a:r>
            <a:endParaRPr lang="en-US" altLang="en-US" sz="4000"/>
          </a:p>
        </p:txBody>
      </p:sp>
      <p:sp>
        <p:nvSpPr>
          <p:cNvPr id="107524" name="Rectangle 5">
            <a:extLst>
              <a:ext uri="{FF2B5EF4-FFF2-40B4-BE49-F238E27FC236}">
                <a16:creationId xmlns:a16="http://schemas.microsoft.com/office/drawing/2014/main" id="{D6C28900-74F2-44EC-AE97-FD28E1427A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marL="287338" indent="-287338" eaLnBrk="1" hangingPunct="1"/>
            <a:r>
              <a:rPr lang="en-US" altLang="en-US"/>
              <a:t>what do </a:t>
            </a:r>
            <a:r>
              <a:rPr lang="ja-JP" altLang="en-US"/>
              <a:t>“</a:t>
            </a:r>
            <a:r>
              <a:rPr lang="en-US" altLang="ja-JP"/>
              <a:t>real</a:t>
            </a:r>
            <a:r>
              <a:rPr lang="ja-JP" altLang="en-US"/>
              <a:t>”</a:t>
            </a:r>
            <a:r>
              <a:rPr lang="en-US" altLang="ja-JP"/>
              <a:t> Internet delay &amp; loss look like? </a:t>
            </a:r>
          </a:p>
          <a:p>
            <a:pPr marL="287338" indent="-287338" eaLnBrk="1" hangingPunct="1"/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cs typeface="Courier New" panose="02070309020205020404" pitchFamily="49" charset="0"/>
              </a:rPr>
              <a:t>program: </a:t>
            </a:r>
            <a:r>
              <a:rPr lang="en-US" altLang="en-US"/>
              <a:t>provides delay measurement from source to router along end-end Internet path towards destination.  For all </a:t>
            </a:r>
            <a:r>
              <a:rPr lang="en-US" altLang="en-US" i="1"/>
              <a:t>i: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sends three packets that will reach router </a:t>
            </a:r>
            <a:r>
              <a:rPr lang="en-US" altLang="en-US" i="1">
                <a:ea typeface="Arial" panose="020B0604020202020204" pitchFamily="34" charset="0"/>
              </a:rPr>
              <a:t>i</a:t>
            </a:r>
            <a:r>
              <a:rPr lang="en-US" altLang="en-US">
                <a:ea typeface="Arial" panose="020B0604020202020204" pitchFamily="34" charset="0"/>
              </a:rPr>
              <a:t> on path towards destination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router </a:t>
            </a:r>
            <a:r>
              <a:rPr lang="en-US" altLang="en-US" i="1">
                <a:ea typeface="Arial" panose="020B0604020202020204" pitchFamily="34" charset="0"/>
              </a:rPr>
              <a:t>i</a:t>
            </a:r>
            <a:r>
              <a:rPr lang="en-US" altLang="en-US">
                <a:ea typeface="Arial" panose="020B0604020202020204" pitchFamily="34" charset="0"/>
              </a:rPr>
              <a:t> will return packets to sender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sender times interval between transmission and reply.</a:t>
            </a:r>
            <a:endParaRPr lang="en-US" altLang="en-US" sz="2800">
              <a:ea typeface="Arial" panose="020B0604020202020204" pitchFamily="34" charset="0"/>
            </a:endParaRPr>
          </a:p>
        </p:txBody>
      </p:sp>
      <p:sp>
        <p:nvSpPr>
          <p:cNvPr id="107525" name="Line 38">
            <a:extLst>
              <a:ext uri="{FF2B5EF4-FFF2-40B4-BE49-F238E27FC236}">
                <a16:creationId xmlns:a16="http://schemas.microsoft.com/office/drawing/2014/main" id="{AD95A82B-703F-450D-ADBB-E85A25D07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6" name="Line 105">
            <a:extLst>
              <a:ext uri="{FF2B5EF4-FFF2-40B4-BE49-F238E27FC236}">
                <a16:creationId xmlns:a16="http://schemas.microsoft.com/office/drawing/2014/main" id="{D43F1A26-5AE1-46F2-951A-DE28F20ED7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7" name="Line 106">
            <a:extLst>
              <a:ext uri="{FF2B5EF4-FFF2-40B4-BE49-F238E27FC236}">
                <a16:creationId xmlns:a16="http://schemas.microsoft.com/office/drawing/2014/main" id="{2AF29032-7E00-4866-A9AE-D992794443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8" name="Line 108">
            <a:extLst>
              <a:ext uri="{FF2B5EF4-FFF2-40B4-BE49-F238E27FC236}">
                <a16:creationId xmlns:a16="http://schemas.microsoft.com/office/drawing/2014/main" id="{BB6F5DCE-ED57-4961-BB50-479D697DC3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9" name="Line 113">
            <a:extLst>
              <a:ext uri="{FF2B5EF4-FFF2-40B4-BE49-F238E27FC236}">
                <a16:creationId xmlns:a16="http://schemas.microsoft.com/office/drawing/2014/main" id="{66B7B0F6-BB93-4D6F-817A-D02353C87F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0" name="Line 260">
            <a:extLst>
              <a:ext uri="{FF2B5EF4-FFF2-40B4-BE49-F238E27FC236}">
                <a16:creationId xmlns:a16="http://schemas.microsoft.com/office/drawing/2014/main" id="{D49320CF-7339-4496-A1E9-9D538139B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1" name="Line 261">
            <a:extLst>
              <a:ext uri="{FF2B5EF4-FFF2-40B4-BE49-F238E27FC236}">
                <a16:creationId xmlns:a16="http://schemas.microsoft.com/office/drawing/2014/main" id="{64C7437C-24D8-4AA0-AC3B-3AF33F901E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2" name="Line 291">
            <a:extLst>
              <a:ext uri="{FF2B5EF4-FFF2-40B4-BE49-F238E27FC236}">
                <a16:creationId xmlns:a16="http://schemas.microsoft.com/office/drawing/2014/main" id="{5A3F379D-9BF7-4DD2-9B4D-EAA461C1D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Line 292">
            <a:extLst>
              <a:ext uri="{FF2B5EF4-FFF2-40B4-BE49-F238E27FC236}">
                <a16:creationId xmlns:a16="http://schemas.microsoft.com/office/drawing/2014/main" id="{9E27B576-A869-4C6F-AE7B-1F0EB36E9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4" name="Line 294">
            <a:extLst>
              <a:ext uri="{FF2B5EF4-FFF2-40B4-BE49-F238E27FC236}">
                <a16:creationId xmlns:a16="http://schemas.microsoft.com/office/drawing/2014/main" id="{F3E3446E-3305-4C47-B74F-AC57E92F32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5" name="Line 295">
            <a:extLst>
              <a:ext uri="{FF2B5EF4-FFF2-40B4-BE49-F238E27FC236}">
                <a16:creationId xmlns:a16="http://schemas.microsoft.com/office/drawing/2014/main" id="{E2DBDA66-86AA-4179-ADE8-EB93F37EE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>
            <a:extLst>
              <a:ext uri="{FF2B5EF4-FFF2-40B4-BE49-F238E27FC236}">
                <a16:creationId xmlns:a16="http://schemas.microsoft.com/office/drawing/2014/main" id="{4AC186DB-881C-438A-9DDF-4E4F6831C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>
            <a:extLst>
              <a:ext uri="{FF2B5EF4-FFF2-40B4-BE49-F238E27FC236}">
                <a16:creationId xmlns:a16="http://schemas.microsoft.com/office/drawing/2014/main" id="{7BE74A8F-542D-4FCC-8537-425C8963F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>
            <a:extLst>
              <a:ext uri="{FF2B5EF4-FFF2-40B4-BE49-F238E27FC236}">
                <a16:creationId xmlns:a16="http://schemas.microsoft.com/office/drawing/2014/main" id="{65DAD678-5566-49D7-B2BD-75D4E918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107539" name="Group 100">
            <a:extLst>
              <a:ext uri="{FF2B5EF4-FFF2-40B4-BE49-F238E27FC236}">
                <a16:creationId xmlns:a16="http://schemas.microsoft.com/office/drawing/2014/main" id="{77D020C4-DC39-4339-B0D7-F5F529A8685B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>
              <a:extLst>
                <a:ext uri="{FF2B5EF4-FFF2-40B4-BE49-F238E27FC236}">
                  <a16:creationId xmlns:a16="http://schemas.microsoft.com/office/drawing/2014/main" id="{2EF5DA8F-655C-4095-9CE4-9326B031A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>
              <a:extLst>
                <a:ext uri="{FF2B5EF4-FFF2-40B4-BE49-F238E27FC236}">
                  <a16:creationId xmlns:a16="http://schemas.microsoft.com/office/drawing/2014/main" id="{34920A09-E4F3-4010-96C9-8338C697E0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40" name="Group 103">
            <a:extLst>
              <a:ext uri="{FF2B5EF4-FFF2-40B4-BE49-F238E27FC236}">
                <a16:creationId xmlns:a16="http://schemas.microsoft.com/office/drawing/2014/main" id="{6E9BF4E0-80B5-4BEB-9E15-51DE9A1B3E5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>
              <a:extLst>
                <a:ext uri="{FF2B5EF4-FFF2-40B4-BE49-F238E27FC236}">
                  <a16:creationId xmlns:a16="http://schemas.microsoft.com/office/drawing/2014/main" id="{2916B99C-0D91-4335-A6D9-2711F4707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>
              <a:extLst>
                <a:ext uri="{FF2B5EF4-FFF2-40B4-BE49-F238E27FC236}">
                  <a16:creationId xmlns:a16="http://schemas.microsoft.com/office/drawing/2014/main" id="{183A8D5C-038C-431D-AD67-34A7E79885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41" name="Group 124">
            <a:extLst>
              <a:ext uri="{FF2B5EF4-FFF2-40B4-BE49-F238E27FC236}">
                <a16:creationId xmlns:a16="http://schemas.microsoft.com/office/drawing/2014/main" id="{29236D91-9315-4581-B091-2F7DE45C019E}"/>
              </a:ext>
            </a:extLst>
          </p:cNvPr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107632" name="Oval 407">
              <a:extLst>
                <a:ext uri="{FF2B5EF4-FFF2-40B4-BE49-F238E27FC236}">
                  <a16:creationId xmlns:a16="http://schemas.microsoft.com/office/drawing/2014/main" id="{F40EEA8A-DE79-4814-B284-7176FEF98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33" name="Rectangle 410">
              <a:extLst>
                <a:ext uri="{FF2B5EF4-FFF2-40B4-BE49-F238E27FC236}">
                  <a16:creationId xmlns:a16="http://schemas.microsoft.com/office/drawing/2014/main" id="{31A090AA-D7EE-4C11-976A-FF24B4013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34" name="Oval 411">
              <a:extLst>
                <a:ext uri="{FF2B5EF4-FFF2-40B4-BE49-F238E27FC236}">
                  <a16:creationId xmlns:a16="http://schemas.microsoft.com/office/drawing/2014/main" id="{43D37027-D3AE-453B-AD8E-EDDD0BD9E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35" name="Group 128">
              <a:extLst>
                <a:ext uri="{FF2B5EF4-FFF2-40B4-BE49-F238E27FC236}">
                  <a16:creationId xmlns:a16="http://schemas.microsoft.com/office/drawing/2014/main" id="{4BCA65F4-B28B-4E62-B228-684DC8BADD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>
                <a:extLst>
                  <a:ext uri="{FF2B5EF4-FFF2-40B4-BE49-F238E27FC236}">
                    <a16:creationId xmlns:a16="http://schemas.microsoft.com/office/drawing/2014/main" id="{723762E9-FD69-4E6D-8BD4-0D925E371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9" name="Freeform 130">
                <a:extLst>
                  <a:ext uri="{FF2B5EF4-FFF2-40B4-BE49-F238E27FC236}">
                    <a16:creationId xmlns:a16="http://schemas.microsoft.com/office/drawing/2014/main" id="{65AFE3A7-D6F8-4257-8C4E-CDB5059BF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36" name="Line 131">
              <a:extLst>
                <a:ext uri="{FF2B5EF4-FFF2-40B4-BE49-F238E27FC236}">
                  <a16:creationId xmlns:a16="http://schemas.microsoft.com/office/drawing/2014/main" id="{CD3FE7C1-27AD-4886-8D6E-1EA8AA616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37" name="Line 132">
              <a:extLst>
                <a:ext uri="{FF2B5EF4-FFF2-40B4-BE49-F238E27FC236}">
                  <a16:creationId xmlns:a16="http://schemas.microsoft.com/office/drawing/2014/main" id="{D4466B00-C764-47CA-A2A1-1561866B5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2" name="Group 133">
            <a:extLst>
              <a:ext uri="{FF2B5EF4-FFF2-40B4-BE49-F238E27FC236}">
                <a16:creationId xmlns:a16="http://schemas.microsoft.com/office/drawing/2014/main" id="{E78E7EA8-6182-4A16-90E9-3F2DCFE667A4}"/>
              </a:ext>
            </a:extLst>
          </p:cNvPr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107624" name="Oval 407">
              <a:extLst>
                <a:ext uri="{FF2B5EF4-FFF2-40B4-BE49-F238E27FC236}">
                  <a16:creationId xmlns:a16="http://schemas.microsoft.com/office/drawing/2014/main" id="{ABA99E20-0BA3-4444-AC44-E66C60C64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25" name="Rectangle 410">
              <a:extLst>
                <a:ext uri="{FF2B5EF4-FFF2-40B4-BE49-F238E27FC236}">
                  <a16:creationId xmlns:a16="http://schemas.microsoft.com/office/drawing/2014/main" id="{DAD25E5A-63C9-40A2-A88C-D3AF6EE5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26" name="Oval 411">
              <a:extLst>
                <a:ext uri="{FF2B5EF4-FFF2-40B4-BE49-F238E27FC236}">
                  <a16:creationId xmlns:a16="http://schemas.microsoft.com/office/drawing/2014/main" id="{E0FEB9F9-FC30-4DCC-9B1D-33CB77599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27" name="Group 137">
              <a:extLst>
                <a:ext uri="{FF2B5EF4-FFF2-40B4-BE49-F238E27FC236}">
                  <a16:creationId xmlns:a16="http://schemas.microsoft.com/office/drawing/2014/main" id="{6D8DFF19-9B14-4FEF-A4C8-BAC87778FD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>
                <a:extLst>
                  <a:ext uri="{FF2B5EF4-FFF2-40B4-BE49-F238E27FC236}">
                    <a16:creationId xmlns:a16="http://schemas.microsoft.com/office/drawing/2014/main" id="{CCA25BC1-0C01-4303-96A0-88976D9B5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1" name="Freeform 139">
                <a:extLst>
                  <a:ext uri="{FF2B5EF4-FFF2-40B4-BE49-F238E27FC236}">
                    <a16:creationId xmlns:a16="http://schemas.microsoft.com/office/drawing/2014/main" id="{E40E5B5C-FD68-41B7-BA86-9EB68458A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28" name="Line 140">
              <a:extLst>
                <a:ext uri="{FF2B5EF4-FFF2-40B4-BE49-F238E27FC236}">
                  <a16:creationId xmlns:a16="http://schemas.microsoft.com/office/drawing/2014/main" id="{234B09BB-DBDF-4CC3-B919-D315E5BA7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29" name="Line 141">
              <a:extLst>
                <a:ext uri="{FF2B5EF4-FFF2-40B4-BE49-F238E27FC236}">
                  <a16:creationId xmlns:a16="http://schemas.microsoft.com/office/drawing/2014/main" id="{3D719480-867E-4F6A-85A5-38EF5AEFE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3" name="Group 142">
            <a:extLst>
              <a:ext uri="{FF2B5EF4-FFF2-40B4-BE49-F238E27FC236}">
                <a16:creationId xmlns:a16="http://schemas.microsoft.com/office/drawing/2014/main" id="{A1C34F05-A974-42CF-B002-3CDE407BE54A}"/>
              </a:ext>
            </a:extLst>
          </p:cNvPr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107616" name="Oval 407">
              <a:extLst>
                <a:ext uri="{FF2B5EF4-FFF2-40B4-BE49-F238E27FC236}">
                  <a16:creationId xmlns:a16="http://schemas.microsoft.com/office/drawing/2014/main" id="{063CE9F9-EF40-4173-A0F6-8E75A1A3C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17" name="Rectangle 410">
              <a:extLst>
                <a:ext uri="{FF2B5EF4-FFF2-40B4-BE49-F238E27FC236}">
                  <a16:creationId xmlns:a16="http://schemas.microsoft.com/office/drawing/2014/main" id="{1EBA923B-3EF4-407A-BB4A-E4606FF0D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18" name="Oval 411">
              <a:extLst>
                <a:ext uri="{FF2B5EF4-FFF2-40B4-BE49-F238E27FC236}">
                  <a16:creationId xmlns:a16="http://schemas.microsoft.com/office/drawing/2014/main" id="{7CEF1349-496C-4927-A61B-A7C385984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19" name="Group 146">
              <a:extLst>
                <a:ext uri="{FF2B5EF4-FFF2-40B4-BE49-F238E27FC236}">
                  <a16:creationId xmlns:a16="http://schemas.microsoft.com/office/drawing/2014/main" id="{59804AD3-E565-4B42-8585-0BDAE886A7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>
                <a:extLst>
                  <a:ext uri="{FF2B5EF4-FFF2-40B4-BE49-F238E27FC236}">
                    <a16:creationId xmlns:a16="http://schemas.microsoft.com/office/drawing/2014/main" id="{69BB8021-A73E-48CE-B6BB-928EBA1E3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23" name="Freeform 148">
                <a:extLst>
                  <a:ext uri="{FF2B5EF4-FFF2-40B4-BE49-F238E27FC236}">
                    <a16:creationId xmlns:a16="http://schemas.microsoft.com/office/drawing/2014/main" id="{ADFE55DC-C529-4750-9B2B-227F5958B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20" name="Line 149">
              <a:extLst>
                <a:ext uri="{FF2B5EF4-FFF2-40B4-BE49-F238E27FC236}">
                  <a16:creationId xmlns:a16="http://schemas.microsoft.com/office/drawing/2014/main" id="{5839473B-FC10-412B-B725-1C2349C72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21" name="Line 150">
              <a:extLst>
                <a:ext uri="{FF2B5EF4-FFF2-40B4-BE49-F238E27FC236}">
                  <a16:creationId xmlns:a16="http://schemas.microsoft.com/office/drawing/2014/main" id="{028338FB-C94A-4DA7-B347-A82F72947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4" name="Group 151">
            <a:extLst>
              <a:ext uri="{FF2B5EF4-FFF2-40B4-BE49-F238E27FC236}">
                <a16:creationId xmlns:a16="http://schemas.microsoft.com/office/drawing/2014/main" id="{754566FB-D1EB-441C-8434-D21CFE1E1B5A}"/>
              </a:ext>
            </a:extLst>
          </p:cNvPr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107608" name="Oval 407">
              <a:extLst>
                <a:ext uri="{FF2B5EF4-FFF2-40B4-BE49-F238E27FC236}">
                  <a16:creationId xmlns:a16="http://schemas.microsoft.com/office/drawing/2014/main" id="{CEAAF29B-CF1F-4FAF-8AD9-1058901B1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09" name="Rectangle 410">
              <a:extLst>
                <a:ext uri="{FF2B5EF4-FFF2-40B4-BE49-F238E27FC236}">
                  <a16:creationId xmlns:a16="http://schemas.microsoft.com/office/drawing/2014/main" id="{26721FA7-0189-43B6-B470-28D591777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10" name="Oval 411">
              <a:extLst>
                <a:ext uri="{FF2B5EF4-FFF2-40B4-BE49-F238E27FC236}">
                  <a16:creationId xmlns:a16="http://schemas.microsoft.com/office/drawing/2014/main" id="{C7B46450-0D95-40E4-A308-530122C7C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11" name="Group 155">
              <a:extLst>
                <a:ext uri="{FF2B5EF4-FFF2-40B4-BE49-F238E27FC236}">
                  <a16:creationId xmlns:a16="http://schemas.microsoft.com/office/drawing/2014/main" id="{B914CA75-C530-406A-8E56-D543C6E4A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>
                <a:extLst>
                  <a:ext uri="{FF2B5EF4-FFF2-40B4-BE49-F238E27FC236}">
                    <a16:creationId xmlns:a16="http://schemas.microsoft.com/office/drawing/2014/main" id="{47DC3B62-B12C-4DE4-AE38-25EF9F423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15" name="Freeform 157">
                <a:extLst>
                  <a:ext uri="{FF2B5EF4-FFF2-40B4-BE49-F238E27FC236}">
                    <a16:creationId xmlns:a16="http://schemas.microsoft.com/office/drawing/2014/main" id="{A47C77B2-0D4C-4D7D-B1A5-D6DAC743C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12" name="Line 158">
              <a:extLst>
                <a:ext uri="{FF2B5EF4-FFF2-40B4-BE49-F238E27FC236}">
                  <a16:creationId xmlns:a16="http://schemas.microsoft.com/office/drawing/2014/main" id="{C17DBBC7-E2A6-44D8-9A73-BB026213A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13" name="Line 159">
              <a:extLst>
                <a:ext uri="{FF2B5EF4-FFF2-40B4-BE49-F238E27FC236}">
                  <a16:creationId xmlns:a16="http://schemas.microsoft.com/office/drawing/2014/main" id="{F452A62B-6126-4536-8F2E-B0E6A3C87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5" name="Group 160">
            <a:extLst>
              <a:ext uri="{FF2B5EF4-FFF2-40B4-BE49-F238E27FC236}">
                <a16:creationId xmlns:a16="http://schemas.microsoft.com/office/drawing/2014/main" id="{F268B721-8AF0-46D3-A7DC-9E85ED49FE86}"/>
              </a:ext>
            </a:extLst>
          </p:cNvPr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107600" name="Oval 407">
              <a:extLst>
                <a:ext uri="{FF2B5EF4-FFF2-40B4-BE49-F238E27FC236}">
                  <a16:creationId xmlns:a16="http://schemas.microsoft.com/office/drawing/2014/main" id="{057115B1-FD53-45E0-A29A-255F5E9B9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01" name="Rectangle 410">
              <a:extLst>
                <a:ext uri="{FF2B5EF4-FFF2-40B4-BE49-F238E27FC236}">
                  <a16:creationId xmlns:a16="http://schemas.microsoft.com/office/drawing/2014/main" id="{0EB3CB47-DBE5-407F-99FB-9BEAD0BB1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02" name="Oval 411">
              <a:extLst>
                <a:ext uri="{FF2B5EF4-FFF2-40B4-BE49-F238E27FC236}">
                  <a16:creationId xmlns:a16="http://schemas.microsoft.com/office/drawing/2014/main" id="{1D7FCEAC-3CCF-4A85-B39A-99FBC07B6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03" name="Group 164">
              <a:extLst>
                <a:ext uri="{FF2B5EF4-FFF2-40B4-BE49-F238E27FC236}">
                  <a16:creationId xmlns:a16="http://schemas.microsoft.com/office/drawing/2014/main" id="{1D1E3D11-AF5C-42CA-AFDB-ADA27146A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>
                <a:extLst>
                  <a:ext uri="{FF2B5EF4-FFF2-40B4-BE49-F238E27FC236}">
                    <a16:creationId xmlns:a16="http://schemas.microsoft.com/office/drawing/2014/main" id="{3A1D77C7-FC7B-4307-8A5C-1EE3FA6C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07" name="Freeform 166">
                <a:extLst>
                  <a:ext uri="{FF2B5EF4-FFF2-40B4-BE49-F238E27FC236}">
                    <a16:creationId xmlns:a16="http://schemas.microsoft.com/office/drawing/2014/main" id="{E2E110DB-8896-498B-985E-3493D94EE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04" name="Line 167">
              <a:extLst>
                <a:ext uri="{FF2B5EF4-FFF2-40B4-BE49-F238E27FC236}">
                  <a16:creationId xmlns:a16="http://schemas.microsoft.com/office/drawing/2014/main" id="{D94AD709-E149-4CAF-8244-38E5C36F0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05" name="Line 168">
              <a:extLst>
                <a:ext uri="{FF2B5EF4-FFF2-40B4-BE49-F238E27FC236}">
                  <a16:creationId xmlns:a16="http://schemas.microsoft.com/office/drawing/2014/main" id="{AAD34098-BC11-466A-9D6F-A52D216CC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546" name="Slide Number Placeholder 3">
            <a:extLst>
              <a:ext uri="{FF2B5EF4-FFF2-40B4-BE49-F238E27FC236}">
                <a16:creationId xmlns:a16="http://schemas.microsoft.com/office/drawing/2014/main" id="{847ECA7E-5890-4ECA-8E1C-CF5BAA95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8D0BD4C-07B2-49E1-99B5-F8BB5F409BE6}" type="slidenum">
              <a:rPr lang="en-US" altLang="en-US" sz="1200">
                <a:latin typeface="Tahoma" panose="020B0604030504040204" pitchFamily="34" charset="0"/>
              </a:rPr>
              <a:pPr/>
              <a:t>49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07547" name="Group 347">
            <a:extLst>
              <a:ext uri="{FF2B5EF4-FFF2-40B4-BE49-F238E27FC236}">
                <a16:creationId xmlns:a16="http://schemas.microsoft.com/office/drawing/2014/main" id="{18536758-935C-4E06-9689-E8BD87016EB4}"/>
              </a:ext>
            </a:extLst>
          </p:cNvPr>
          <p:cNvGrpSpPr>
            <a:grpSpLocks/>
          </p:cNvGrpSpPr>
          <p:nvPr/>
        </p:nvGrpSpPr>
        <p:grpSpPr bwMode="auto">
          <a:xfrm>
            <a:off x="1504950" y="5454650"/>
            <a:ext cx="649288" cy="303213"/>
            <a:chOff x="1871277" y="1576300"/>
            <a:chExt cx="1128371" cy="43786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A752568-5AF7-4579-8F2D-139D0C514C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1AA0736-D53E-4516-9E7D-5E37FA32FD2A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D23910F-95E8-48DC-B088-CAF8CBE30E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F28405F-D816-4AEB-A25D-F0615DC46E46}"/>
                </a:ext>
              </a:extLst>
            </p:cNvPr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03A1649-959E-4813-87EB-2F892E598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FEB9A46-7338-45B0-BA1A-0F2080166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1BA0A90-E1E3-4A1F-A6C9-F259BE9AC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8F1E90-956B-428F-8666-8D43CD59196E}"/>
                </a:ext>
              </a:extLst>
            </p:cNvPr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5911265-E29A-42E9-B166-EDF4F629DE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>
            <a:extLst>
              <a:ext uri="{FF2B5EF4-FFF2-40B4-BE49-F238E27FC236}">
                <a16:creationId xmlns:a16="http://schemas.microsoft.com/office/drawing/2014/main" id="{708EB656-6029-469C-8993-9AD343B7BA1A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5189538"/>
            <a:ext cx="649287" cy="301625"/>
            <a:chOff x="1871277" y="1576300"/>
            <a:chExt cx="1128371" cy="43786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490013D-2173-493A-B135-045F54F82F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DA3B752-62EE-442D-90F6-E16600EB5CF6}"/>
                </a:ext>
              </a:extLst>
            </p:cNvPr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1D757DA-7AE0-4A44-87F0-D125D5326B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3FA528E-7BED-4180-9869-8F96FD85A69C}"/>
                </a:ext>
              </a:extLst>
            </p:cNvPr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2AFADCA-3D1A-4F36-9377-E5A819367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4722F9B-23EC-43A5-84FF-0C92DB89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C00C577-F6FB-438F-AC7B-3BB7AAC06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663B7A4-4437-4366-B003-8FCF3588E7D9}"/>
                </a:ext>
              </a:extLst>
            </p:cNvPr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07CB20-0C62-4E50-A106-0147028CC1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>
            <a:extLst>
              <a:ext uri="{FF2B5EF4-FFF2-40B4-BE49-F238E27FC236}">
                <a16:creationId xmlns:a16="http://schemas.microsoft.com/office/drawing/2014/main" id="{AA59168F-35AE-4956-AF34-DA142B762E7D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5438775"/>
            <a:ext cx="650875" cy="303213"/>
            <a:chOff x="1871277" y="1576300"/>
            <a:chExt cx="1128371" cy="437861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99DD4D-23AB-493B-A0BE-AAE9D5B615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D0F007C-5890-4BBE-9949-A83B05834373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6BEEEEA-3E7E-448A-84EC-B23F651FE9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C398603-789A-40AC-B2ED-82674DC66A64}"/>
                </a:ext>
              </a:extLst>
            </p:cNvPr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3214578-D0FD-45DE-BFB4-D8D1B3119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6058EE88-D354-41B4-9167-631A9DD0D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0B22C35-75ED-45D4-9966-1D61436D4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37483F-E9FB-4FEC-8D64-B35852EB8308}"/>
                </a:ext>
              </a:extLst>
            </p:cNvPr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300F19E-4D24-434A-8A47-AE0EB129C3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>
            <a:extLst>
              <a:ext uri="{FF2B5EF4-FFF2-40B4-BE49-F238E27FC236}">
                <a16:creationId xmlns:a16="http://schemas.microsoft.com/office/drawing/2014/main" id="{D71E134F-92C5-4DA6-B257-93C57D9D5C00}"/>
              </a:ext>
            </a:extLst>
          </p:cNvPr>
          <p:cNvGrpSpPr>
            <a:grpSpLocks/>
          </p:cNvGrpSpPr>
          <p:nvPr/>
        </p:nvGrpSpPr>
        <p:grpSpPr bwMode="auto">
          <a:xfrm>
            <a:off x="4529138" y="5214938"/>
            <a:ext cx="650875" cy="301625"/>
            <a:chOff x="1871277" y="1576300"/>
            <a:chExt cx="1128371" cy="43786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C4C54A8-1D22-49D4-ACB0-2E09F77669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7145413-7C3A-465F-93A4-BABD9FD3B08B}"/>
                </a:ext>
              </a:extLst>
            </p:cNvPr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759B473-EDD5-4097-86BE-54E4F5CFBB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6BA90561-0C13-46E8-B74E-3B873D7E3701}"/>
                </a:ext>
              </a:extLst>
            </p:cNvPr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39A6EDC9-3E53-4C83-B9AE-6F7C93A51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8D2A3E4-04E0-455B-A78A-CB718515D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F39B4C1-0950-4E9F-9FAF-34B784514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1C25737-7203-48DC-AAE8-0859CCE9726B}"/>
                </a:ext>
              </a:extLst>
            </p:cNvPr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55686CE-F17C-4B79-B130-698B1260C0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>
            <a:extLst>
              <a:ext uri="{FF2B5EF4-FFF2-40B4-BE49-F238E27FC236}">
                <a16:creationId xmlns:a16="http://schemas.microsoft.com/office/drawing/2014/main" id="{8AD579C0-99CD-440C-991A-DA43C0B4A64C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5486400"/>
            <a:ext cx="649287" cy="303213"/>
            <a:chOff x="1871277" y="1576300"/>
            <a:chExt cx="1128371" cy="437861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F19D0A1-3150-48B5-B575-5B171D8B72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89E3C0C-6609-4197-A9F9-CE00FCF5F658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4666E8A-932A-45AC-8DDF-1228E007BC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AC32CD8-CEC2-4FFF-BDF2-2DDF935D9ECF}"/>
                </a:ext>
              </a:extLst>
            </p:cNvPr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A90912C-00A5-4F16-90E9-9C0027261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72758CE-4B1C-4326-ABCA-F63898BA6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4CAB1688-18E3-4F8A-9CD2-8D4DFD126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EE0AA21-CF05-471A-8327-A5AFACC303C6}"/>
                </a:ext>
              </a:extLst>
            </p:cNvPr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306931-2249-44E2-A243-7B121F9417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>
            <a:extLst>
              <a:ext uri="{FF2B5EF4-FFF2-40B4-BE49-F238E27FC236}">
                <a16:creationId xmlns:a16="http://schemas.microsoft.com/office/drawing/2014/main" id="{FE26EC59-CD42-4CEE-A66D-16F341C7EDEE}"/>
              </a:ext>
            </a:extLst>
          </p:cNvPr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3" name="Freeform 299">
            <a:extLst>
              <a:ext uri="{FF2B5EF4-FFF2-40B4-BE49-F238E27FC236}">
                <a16:creationId xmlns:a16="http://schemas.microsoft.com/office/drawing/2014/main" id="{A9360FC6-906F-43B8-9BD8-A6AE05EC0141}"/>
              </a:ext>
            </a:extLst>
          </p:cNvPr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5" name="Freeform 301">
            <a:extLst>
              <a:ext uri="{FF2B5EF4-FFF2-40B4-BE49-F238E27FC236}">
                <a16:creationId xmlns:a16="http://schemas.microsoft.com/office/drawing/2014/main" id="{352F88FE-BB19-42A1-9325-52EFD8B91AB4}"/>
              </a:ext>
            </a:extLst>
          </p:cNvPr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2">
            <a:extLst>
              <a:ext uri="{FF2B5EF4-FFF2-40B4-BE49-F238E27FC236}">
                <a16:creationId xmlns:a16="http://schemas.microsoft.com/office/drawing/2014/main" id="{163148BF-A93A-444B-BA95-E7851D6B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23554" name="Picture 19" descr="underline_base">
            <a:extLst>
              <a:ext uri="{FF2B5EF4-FFF2-40B4-BE49-F238E27FC236}">
                <a16:creationId xmlns:a16="http://schemas.microsoft.com/office/drawing/2014/main" id="{E109AC85-1E04-47F5-AC1B-CCB59DFD737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004888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6B90C499-5020-44FE-AD95-A555C3C347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0663"/>
            <a:ext cx="8077200" cy="1006475"/>
          </a:xfrm>
        </p:spPr>
        <p:txBody>
          <a:bodyPr/>
          <a:lstStyle/>
          <a:p>
            <a:pPr eaLnBrk="1" hangingPunct="1"/>
            <a:r>
              <a:rPr lang="ja-JP" altLang="en-US"/>
              <a:t>“</a:t>
            </a:r>
            <a:r>
              <a:rPr lang="en-US" altLang="ja-JP"/>
              <a:t>Fun</a:t>
            </a:r>
            <a:r>
              <a:rPr lang="ja-JP" altLang="en-US"/>
              <a:t>”</a:t>
            </a:r>
            <a:r>
              <a:rPr lang="en-US" altLang="ja-JP"/>
              <a:t> Internet-connected devices</a:t>
            </a:r>
            <a:endParaRPr lang="en-US" altLang="en-US"/>
          </a:p>
        </p:txBody>
      </p:sp>
      <p:pic>
        <p:nvPicPr>
          <p:cNvPr id="23556" name="Picture 3" descr="toaster">
            <a:extLst>
              <a:ext uri="{FF2B5EF4-FFF2-40B4-BE49-F238E27FC236}">
                <a16:creationId xmlns:a16="http://schemas.microsoft.com/office/drawing/2014/main" id="{888D7AA6-40EE-4772-A541-F8EABEE7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>
            <a:extLst>
              <a:ext uri="{FF2B5EF4-FFF2-40B4-BE49-F238E27FC236}">
                <a16:creationId xmlns:a16="http://schemas.microsoft.com/office/drawing/2014/main" id="{3448543B-C96A-4344-9712-AE09DE703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>
            <a:extLst>
              <a:ext uri="{FF2B5EF4-FFF2-40B4-BE49-F238E27FC236}">
                <a16:creationId xmlns:a16="http://schemas.microsoft.com/office/drawing/2014/main" id="{B520EC35-3BD3-4D20-A233-DB9B66914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IP picture frame</a:t>
            </a:r>
          </a:p>
          <a:p>
            <a:r>
              <a:rPr lang="en-US" altLang="en-US" sz="1600"/>
              <a:t>http://www.ceiva.com/</a:t>
            </a:r>
          </a:p>
        </p:txBody>
      </p:sp>
      <p:sp>
        <p:nvSpPr>
          <p:cNvPr id="23559" name="Text Box 8">
            <a:extLst>
              <a:ext uri="{FF2B5EF4-FFF2-40B4-BE49-F238E27FC236}">
                <a16:creationId xmlns:a16="http://schemas.microsoft.com/office/drawing/2014/main" id="{B7B2BACF-6DDA-47A6-B718-B90EBE4EA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Web-enabled toaster +</a:t>
            </a:r>
          </a:p>
          <a:p>
            <a:r>
              <a:rPr lang="en-US" altLang="en-US" sz="1600"/>
              <a:t>weather forecaster</a:t>
            </a:r>
          </a:p>
        </p:txBody>
      </p:sp>
      <p:pic>
        <p:nvPicPr>
          <p:cNvPr id="23560" name="Picture 9" descr="cisco">
            <a:extLst>
              <a:ext uri="{FF2B5EF4-FFF2-40B4-BE49-F238E27FC236}">
                <a16:creationId xmlns:a16="http://schemas.microsoft.com/office/drawing/2014/main" id="{34127386-F587-49DA-8104-E8657DF5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3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>
            <a:extLst>
              <a:ext uri="{FF2B5EF4-FFF2-40B4-BE49-F238E27FC236}">
                <a16:creationId xmlns:a16="http://schemas.microsoft.com/office/drawing/2014/main" id="{D89D099F-A4E6-4846-A2F8-BB3045DF1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5951538"/>
            <a:ext cx="1597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Internet phones</a:t>
            </a:r>
          </a:p>
        </p:txBody>
      </p:sp>
      <p:graphicFrame>
        <p:nvGraphicFramePr>
          <p:cNvPr id="23562" name="Object 14">
            <a:extLst>
              <a:ext uri="{FF2B5EF4-FFF2-40B4-BE49-F238E27FC236}">
                <a16:creationId xmlns:a16="http://schemas.microsoft.com/office/drawing/2014/main" id="{52666A6C-3C72-47FE-8B64-F1A9F357CB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3581400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>
            <a:extLst>
              <a:ext uri="{FF2B5EF4-FFF2-40B4-BE49-F238E27FC236}">
                <a16:creationId xmlns:a16="http://schemas.microsoft.com/office/drawing/2014/main" id="{4BEDA38E-D15D-489F-B94E-EE4D6FFC5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Internet </a:t>
            </a:r>
          </a:p>
          <a:p>
            <a:r>
              <a:rPr lang="en-US" altLang="en-US" sz="1600"/>
              <a:t>refrigerator</a:t>
            </a:r>
          </a:p>
        </p:txBody>
      </p:sp>
      <p:pic>
        <p:nvPicPr>
          <p:cNvPr id="23564" name="Picture 16">
            <a:extLst>
              <a:ext uri="{FF2B5EF4-FFF2-40B4-BE49-F238E27FC236}">
                <a16:creationId xmlns:a16="http://schemas.microsoft.com/office/drawing/2014/main" id="{0DBCC36D-5AF1-46AC-A629-57842CCE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>
            <a:extLst>
              <a:ext uri="{FF2B5EF4-FFF2-40B4-BE49-F238E27FC236}">
                <a16:creationId xmlns:a16="http://schemas.microsoft.com/office/drawing/2014/main" id="{FA14A59B-AA87-4A82-9D8D-A24071F9F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4148138"/>
            <a:ext cx="24876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Slingbox: watch,</a:t>
            </a:r>
          </a:p>
          <a:p>
            <a:r>
              <a:rPr lang="en-US" altLang="en-US" sz="1600"/>
              <a:t>control cable TV remotely</a:t>
            </a:r>
          </a:p>
        </p:txBody>
      </p:sp>
      <p:sp>
        <p:nvSpPr>
          <p:cNvPr id="23566" name="Slide Number Placeholder 3">
            <a:extLst>
              <a:ext uri="{FF2B5EF4-FFF2-40B4-BE49-F238E27FC236}">
                <a16:creationId xmlns:a16="http://schemas.microsoft.com/office/drawing/2014/main" id="{045FDA3A-5F9D-4660-97E9-C47F5084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38BBB51-5C0C-4295-848C-16FB5BE8C9B5}" type="slidenum">
              <a:rPr lang="en-US" altLang="en-US" sz="1200">
                <a:latin typeface="Tahoma" panose="020B0604030504040204" pitchFamily="34" charset="0"/>
              </a:rPr>
              <a:pPr/>
              <a:t>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3567" name="Picture 23">
            <a:extLst>
              <a:ext uri="{FF2B5EF4-FFF2-40B4-BE49-F238E27FC236}">
                <a16:creationId xmlns:a16="http://schemas.microsoft.com/office/drawing/2014/main" id="{5E2A1EC6-6DC4-4DDC-BA8E-3E06D0FA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>
            <a:extLst>
              <a:ext uri="{FF2B5EF4-FFF2-40B4-BE49-F238E27FC236}">
                <a16:creationId xmlns:a16="http://schemas.microsoft.com/office/drawing/2014/main" id="{A053B306-3776-453A-B661-5E0535261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Tweet-a-watt: </a:t>
            </a:r>
          </a:p>
          <a:p>
            <a:r>
              <a:rPr lang="en-US" altLang="en-US" sz="1600"/>
              <a:t>monitor energy use</a:t>
            </a:r>
          </a:p>
        </p:txBody>
      </p:sp>
      <p:pic>
        <p:nvPicPr>
          <p:cNvPr id="23569" name="Picture 1">
            <a:extLst>
              <a:ext uri="{FF2B5EF4-FFF2-40B4-BE49-F238E27FC236}">
                <a16:creationId xmlns:a16="http://schemas.microsoft.com/office/drawing/2014/main" id="{FAB1D9E0-131A-4311-B4E0-2509F9760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>
            <a:extLst>
              <a:ext uri="{FF2B5EF4-FFF2-40B4-BE49-F238E27FC236}">
                <a16:creationId xmlns:a16="http://schemas.microsoft.com/office/drawing/2014/main" id="{C23E2F29-FEA7-4EAE-A2D4-658D4E3E2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175" y="5151438"/>
            <a:ext cx="12334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sensorized,</a:t>
            </a:r>
          </a:p>
          <a:p>
            <a:r>
              <a:rPr lang="en-US" altLang="en-US" sz="1600"/>
              <a:t>bed</a:t>
            </a:r>
          </a:p>
          <a:p>
            <a:r>
              <a:rPr lang="en-US" altLang="en-US" sz="1600"/>
              <a:t>mattress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2">
            <a:extLst>
              <a:ext uri="{FF2B5EF4-FFF2-40B4-BE49-F238E27FC236}">
                <a16:creationId xmlns:a16="http://schemas.microsoft.com/office/drawing/2014/main" id="{272C7EE9-2BE9-4C80-B27D-83FB9603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281641A9-B88E-4ED6-B0FC-15793DBA5C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1313" y="166688"/>
            <a:ext cx="7772400" cy="892175"/>
          </a:xfrm>
        </p:spPr>
        <p:txBody>
          <a:bodyPr/>
          <a:lstStyle/>
          <a:p>
            <a:pPr eaLnBrk="1" hangingPunct="1"/>
            <a:r>
              <a:rPr lang="ja-JP" altLang="en-US" sz="4000"/>
              <a:t>“</a:t>
            </a:r>
            <a:r>
              <a:rPr lang="en-US" altLang="ja-JP" sz="4000"/>
              <a:t>Real</a:t>
            </a:r>
            <a:r>
              <a:rPr lang="ja-JP" altLang="en-US" sz="4000"/>
              <a:t>”</a:t>
            </a:r>
            <a:r>
              <a:rPr lang="en-US" altLang="ja-JP" sz="4000"/>
              <a:t> Internet delays, routes</a:t>
            </a:r>
            <a:endParaRPr lang="en-US" altLang="en-US" sz="4000"/>
          </a:p>
        </p:txBody>
      </p:sp>
      <p:sp>
        <p:nvSpPr>
          <p:cNvPr id="109571" name="Text Box 4">
            <a:extLst>
              <a:ext uri="{FF2B5EF4-FFF2-40B4-BE49-F238E27FC236}">
                <a16:creationId xmlns:a16="http://schemas.microsoft.com/office/drawing/2014/main" id="{813C497C-95BD-4F9B-95EC-5F2563EF4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2338388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600"/>
              <a:t>1  cs-gw (128.119.240.254)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2  border1-rt-fa5-1-0.gw.umass.edu (128.119.3.145)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3  cht-vbns.gw.umass.edu (128.119.3.130)  6 ms 5 ms 5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4  jn1-at1-0-0-19.wor.vbns.net (204.147.132.129)  16 ms 11 ms 13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5  jn1-so7-0-0-0.wae.vbns.net (204.147.136.136)  21 ms 18 ms 18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6  abilene-vbns.abilene.ucaid.edu (198.32.11.9)  22 ms  18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7  nycm-wash.abilene.ucaid.edu (198.32.8.46)  22 ms  22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8  62.40.103.253 (62.40.103.253)  104 ms 109 ms 106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9  de2-1.de1.de.geant.net (62.40.96.129)  109 ms 102 ms 104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10  de.fr1.fr.geant.net (62.40.96.50)  113 ms 121 ms 114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11  renater-gw.fr1.fr.geant.net (62.40.103.54)  112 ms  114 ms  112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12  nio-n2.cssi.renater.fr (193.51.206.13)  111 ms  114 ms  116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13  nice.cssi.renater.fr (195.220.98.102)  123 ms  125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14  r3t2-nice.cssi.renater.fr (195.220.98.110)  126 ms  126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15  eurecom-valbonne.r3t2.ft.net (193.48.50.54)  135 ms  128 ms  133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16  194.214.211.25 (194.214.211.25)  126 ms  128 ms  126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19  fantasia.eurecom.fr (193.55.113.142)  132 ms  128 ms  136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</a:rPr>
              <a:t>ms</a:t>
            </a:r>
          </a:p>
        </p:txBody>
      </p:sp>
      <p:sp>
        <p:nvSpPr>
          <p:cNvPr id="109572" name="Text Box 5">
            <a:extLst>
              <a:ext uri="{FF2B5EF4-FFF2-40B4-BE49-F238E27FC236}">
                <a16:creationId xmlns:a16="http://schemas.microsoft.com/office/drawing/2014/main" id="{AF5A2B54-1425-40B1-B3A3-33625C36E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traceroute:</a:t>
            </a:r>
            <a:r>
              <a:rPr lang="en-US" altLang="en-US"/>
              <a:t> gaia.cs.umass.edu to www.eurecom.fr</a:t>
            </a:r>
          </a:p>
        </p:txBody>
      </p:sp>
      <p:sp>
        <p:nvSpPr>
          <p:cNvPr id="109573" name="Line 6">
            <a:extLst>
              <a:ext uri="{FF2B5EF4-FFF2-40B4-BE49-F238E27FC236}">
                <a16:creationId xmlns:a16="http://schemas.microsoft.com/office/drawing/2014/main" id="{FAE4B4C4-9425-45FF-9789-619330442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1313" y="5634038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4" name="Text Box 7">
            <a:extLst>
              <a:ext uri="{FF2B5EF4-FFF2-40B4-BE49-F238E27FC236}">
                <a16:creationId xmlns:a16="http://schemas.microsoft.com/office/drawing/2014/main" id="{DA2B483E-D683-4AF2-8815-BB4119B84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>
            <a:extLst>
              <a:ext uri="{FF2B5EF4-FFF2-40B4-BE49-F238E27FC236}">
                <a16:creationId xmlns:a16="http://schemas.microsoft.com/office/drawing/2014/main" id="{DA27EEAC-65A5-4D92-B198-AD5DC415B8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1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6" name="Line 9">
            <a:extLst>
              <a:ext uri="{FF2B5EF4-FFF2-40B4-BE49-F238E27FC236}">
                <a16:creationId xmlns:a16="http://schemas.microsoft.com/office/drawing/2014/main" id="{5D527A24-C514-4EDB-8A34-1CFB603269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1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7" name="Line 10">
            <a:extLst>
              <a:ext uri="{FF2B5EF4-FFF2-40B4-BE49-F238E27FC236}">
                <a16:creationId xmlns:a16="http://schemas.microsoft.com/office/drawing/2014/main" id="{CC45DD77-C9E9-4E6E-808E-EE75C36E44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6550" y="1963738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8" name="Line 11">
            <a:extLst>
              <a:ext uri="{FF2B5EF4-FFF2-40B4-BE49-F238E27FC236}">
                <a16:creationId xmlns:a16="http://schemas.microsoft.com/office/drawing/2014/main" id="{07BC4658-B06C-4B91-966B-D2C32D31F3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8613" y="1970088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9" name="Text Box 12">
            <a:extLst>
              <a:ext uri="{FF2B5EF4-FFF2-40B4-BE49-F238E27FC236}">
                <a16:creationId xmlns:a16="http://schemas.microsoft.com/office/drawing/2014/main" id="{ABA750B8-C7CD-4E9E-B4A5-36327BAC9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>
            <a:extLst>
              <a:ext uri="{FF2B5EF4-FFF2-40B4-BE49-F238E27FC236}">
                <a16:creationId xmlns:a16="http://schemas.microsoft.com/office/drawing/2014/main" id="{EF0B0B69-7B68-4C35-A944-98364CE5D036}"/>
              </a:ext>
            </a:extLst>
          </p:cNvPr>
          <p:cNvSpPr>
            <a:spLocks/>
          </p:cNvSpPr>
          <p:nvPr/>
        </p:nvSpPr>
        <p:spPr bwMode="auto">
          <a:xfrm>
            <a:off x="6092825" y="3651250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1" name="Text Box 15">
            <a:extLst>
              <a:ext uri="{FF2B5EF4-FFF2-40B4-BE49-F238E27FC236}">
                <a16:creationId xmlns:a16="http://schemas.microsoft.com/office/drawing/2014/main" id="{2F507FE4-3399-48E3-83ED-BC4CCE5B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400" y="3436938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en-US" sz="200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>
            <a:extLst>
              <a:ext uri="{FF2B5EF4-FFF2-40B4-BE49-F238E27FC236}">
                <a16:creationId xmlns:a16="http://schemas.microsoft.com/office/drawing/2014/main" id="{33549699-662A-4502-8771-80F410FC244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15975"/>
            <a:ext cx="61896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3" name="Slide Number Placeholder 3">
            <a:extLst>
              <a:ext uri="{FF2B5EF4-FFF2-40B4-BE49-F238E27FC236}">
                <a16:creationId xmlns:a16="http://schemas.microsoft.com/office/drawing/2014/main" id="{5B2E2FD9-5321-4C43-9654-295B4F42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897BC5B-C221-4DDE-B768-4516330BB40D}" type="slidenum">
              <a:rPr lang="en-US" altLang="en-US" sz="1200">
                <a:latin typeface="Tahoma" panose="020B0604030504040204" pitchFamily="34" charset="0"/>
              </a:rPr>
              <a:pPr/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9584" name="TextBox 1">
            <a:extLst>
              <a:ext uri="{FF2B5EF4-FFF2-40B4-BE49-F238E27FC236}">
                <a16:creationId xmlns:a16="http://schemas.microsoft.com/office/drawing/2014/main" id="{89D334E7-3C37-4C9F-B52B-2FA46FFF4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* Do some traceroutes from exotic countries at www.traceroute.org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>
            <a:extLst>
              <a:ext uri="{FF2B5EF4-FFF2-40B4-BE49-F238E27FC236}">
                <a16:creationId xmlns:a16="http://schemas.microsoft.com/office/drawing/2014/main" id="{C113514E-3419-4802-95A4-7F8E4D985C92}"/>
              </a:ext>
            </a:extLst>
          </p:cNvPr>
          <p:cNvGrpSpPr>
            <a:grpSpLocks/>
          </p:cNvGrpSpPr>
          <p:nvPr/>
        </p:nvGrpSpPr>
        <p:grpSpPr bwMode="auto">
          <a:xfrm>
            <a:off x="3027363" y="4803775"/>
            <a:ext cx="1284287" cy="715963"/>
            <a:chOff x="1871277" y="1576300"/>
            <a:chExt cx="1128371" cy="43786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B841C6F-0EA2-4892-924D-8BEC4BD59E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65B760-4C00-433D-8493-F1AC21CA7F26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C9105DB-D3FA-4E35-97A1-3FFDC6C326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13A0E2-11B2-42D6-A052-E24F0964BF12}"/>
                </a:ext>
              </a:extLst>
            </p:cNvPr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22A80C4-C92A-45AC-ABBC-B3DB84BB8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9180CA0-AF81-4823-A65C-0E2C3D700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DC6837-0D89-4BE3-9BEE-296B1EF06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EDC0535-EB5D-43F0-AE25-3F9CC7D0D289}"/>
                </a:ext>
              </a:extLst>
            </p:cNvPr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5AD5C8-9C61-4882-8527-2D77E941D1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18" name="Footer Placeholder 2">
            <a:extLst>
              <a:ext uri="{FF2B5EF4-FFF2-40B4-BE49-F238E27FC236}">
                <a16:creationId xmlns:a16="http://schemas.microsoft.com/office/drawing/2014/main" id="{1230CEC0-4AE2-474B-8621-897C89C0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3101E4B6-FFEF-419D-AA48-F33B30A2A8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Packet loss</a:t>
            </a:r>
          </a:p>
        </p:txBody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FAAF0D-1A2C-4D81-8F03-476254AD57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-127000" y="1141413"/>
            <a:ext cx="8394700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/>
              <a:t>queue (aka buffer) preceding link in buffer has finite capacity</a:t>
            </a:r>
          </a:p>
          <a:p>
            <a:pPr marL="287338" indent="-287338" eaLnBrk="1" hangingPunct="1"/>
            <a:r>
              <a:rPr lang="en-US" altLang="en-US"/>
              <a:t>packet arriving to full queue dropped (aka lost)</a:t>
            </a:r>
          </a:p>
          <a:p>
            <a:pPr marL="287338" indent="-287338" eaLnBrk="1" hangingPunct="1"/>
            <a:r>
              <a:rPr lang="en-US" altLang="en-US"/>
              <a:t>lost packet may be retransmitted by previous node, by source end system, or not at all</a:t>
            </a:r>
          </a:p>
        </p:txBody>
      </p:sp>
      <p:sp>
        <p:nvSpPr>
          <p:cNvPr id="111621" name="Rectangle 7">
            <a:extLst>
              <a:ext uri="{FF2B5EF4-FFF2-40B4-BE49-F238E27FC236}">
                <a16:creationId xmlns:a16="http://schemas.microsoft.com/office/drawing/2014/main" id="{291C5605-AAC3-4D1C-91BC-31637F1FD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0" y="4999038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2" name="Line 23">
            <a:extLst>
              <a:ext uri="{FF2B5EF4-FFF2-40B4-BE49-F238E27FC236}">
                <a16:creationId xmlns:a16="http://schemas.microsoft.com/office/drawing/2014/main" id="{0EA31F7A-3BDB-4A13-BB1B-3DF05B682A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4765675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Line 24">
            <a:extLst>
              <a:ext uri="{FF2B5EF4-FFF2-40B4-BE49-F238E27FC236}">
                <a16:creationId xmlns:a16="http://schemas.microsoft.com/office/drawing/2014/main" id="{CB444CBA-73B5-4CA6-8E26-9BA1E00B05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9225" y="5159375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4" name="Line 25">
            <a:extLst>
              <a:ext uri="{FF2B5EF4-FFF2-40B4-BE49-F238E27FC236}">
                <a16:creationId xmlns:a16="http://schemas.microsoft.com/office/drawing/2014/main" id="{F9D78C34-996B-420A-B468-8D4B253BF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5" name="Rectangle 28">
            <a:extLst>
              <a:ext uri="{FF2B5EF4-FFF2-40B4-BE49-F238E27FC236}">
                <a16:creationId xmlns:a16="http://schemas.microsoft.com/office/drawing/2014/main" id="{A7456AD6-CA70-4ABC-918B-7F6428C2B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6" name="Rectangle 29">
            <a:extLst>
              <a:ext uri="{FF2B5EF4-FFF2-40B4-BE49-F238E27FC236}">
                <a16:creationId xmlns:a16="http://schemas.microsoft.com/office/drawing/2014/main" id="{476ECE89-AA7F-4D2B-9B7C-B3E267BCC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7" name="Rectangle 30">
            <a:extLst>
              <a:ext uri="{FF2B5EF4-FFF2-40B4-BE49-F238E27FC236}">
                <a16:creationId xmlns:a16="http://schemas.microsoft.com/office/drawing/2014/main" id="{FBB0F64A-AA90-41E4-B5A1-36C4D5D1B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8" name="Rectangle 31">
            <a:extLst>
              <a:ext uri="{FF2B5EF4-FFF2-40B4-BE49-F238E27FC236}">
                <a16:creationId xmlns:a16="http://schemas.microsoft.com/office/drawing/2014/main" id="{8D9383F5-BD85-4922-8DD4-268D9F1FD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9" name="Line 33">
            <a:extLst>
              <a:ext uri="{FF2B5EF4-FFF2-40B4-BE49-F238E27FC236}">
                <a16:creationId xmlns:a16="http://schemas.microsoft.com/office/drawing/2014/main" id="{E16C688E-AB93-48AE-B442-665580C259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0" name="Text Box 35">
            <a:extLst>
              <a:ext uri="{FF2B5EF4-FFF2-40B4-BE49-F238E27FC236}">
                <a16:creationId xmlns:a16="http://schemas.microsoft.com/office/drawing/2014/main" id="{39761243-AA6A-46EF-8445-DE37D5E81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1631" name="Text Box 36">
            <a:extLst>
              <a:ext uri="{FF2B5EF4-FFF2-40B4-BE49-F238E27FC236}">
                <a16:creationId xmlns:a16="http://schemas.microsoft.com/office/drawing/2014/main" id="{F3DD3E17-EA71-473E-B287-45EF63096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11632" name="Text Box 40">
            <a:extLst>
              <a:ext uri="{FF2B5EF4-FFF2-40B4-BE49-F238E27FC236}">
                <a16:creationId xmlns:a16="http://schemas.microsoft.com/office/drawing/2014/main" id="{919316BF-D934-4540-9454-BF355D15C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111633" name="Line 41">
            <a:extLst>
              <a:ext uri="{FF2B5EF4-FFF2-40B4-BE49-F238E27FC236}">
                <a16:creationId xmlns:a16="http://schemas.microsoft.com/office/drawing/2014/main" id="{49BEC63F-D28F-48EA-AE2F-D9CE4D07F83D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4" name="Rectangle 56">
            <a:extLst>
              <a:ext uri="{FF2B5EF4-FFF2-40B4-BE49-F238E27FC236}">
                <a16:creationId xmlns:a16="http://schemas.microsoft.com/office/drawing/2014/main" id="{A9FF7A7B-1C95-41A6-9008-F666F2D24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5" name="Rectangle 57">
            <a:extLst>
              <a:ext uri="{FF2B5EF4-FFF2-40B4-BE49-F238E27FC236}">
                <a16:creationId xmlns:a16="http://schemas.microsoft.com/office/drawing/2014/main" id="{EEAF7D4A-DAB1-4016-ADB5-B8C2D9F60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438" y="50355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6" name="Rectangle 58">
            <a:extLst>
              <a:ext uri="{FF2B5EF4-FFF2-40B4-BE49-F238E27FC236}">
                <a16:creationId xmlns:a16="http://schemas.microsoft.com/office/drawing/2014/main" id="{E8EDFA49-04F0-43EE-A870-ACA00C218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7" name="Rectangle 59">
            <a:extLst>
              <a:ext uri="{FF2B5EF4-FFF2-40B4-BE49-F238E27FC236}">
                <a16:creationId xmlns:a16="http://schemas.microsoft.com/office/drawing/2014/main" id="{16E0385E-8D3C-4BDA-AC0A-2290C5F6A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8" name="Rectangle 61">
            <a:extLst>
              <a:ext uri="{FF2B5EF4-FFF2-40B4-BE49-F238E27FC236}">
                <a16:creationId xmlns:a16="http://schemas.microsoft.com/office/drawing/2014/main" id="{1897A0F2-D292-4345-A047-BAE3B828D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9" name="Rectangle 62">
            <a:extLst>
              <a:ext uri="{FF2B5EF4-FFF2-40B4-BE49-F238E27FC236}">
                <a16:creationId xmlns:a16="http://schemas.microsoft.com/office/drawing/2014/main" id="{65486BDA-8140-4AF2-A520-81236E20C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40" name="Line 63">
            <a:extLst>
              <a:ext uri="{FF2B5EF4-FFF2-40B4-BE49-F238E27FC236}">
                <a16:creationId xmlns:a16="http://schemas.microsoft.com/office/drawing/2014/main" id="{D4C02440-275B-487A-8022-3E5E26EC0059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1" name="Text Box 64">
            <a:extLst>
              <a:ext uri="{FF2B5EF4-FFF2-40B4-BE49-F238E27FC236}">
                <a16:creationId xmlns:a16="http://schemas.microsoft.com/office/drawing/2014/main" id="{47A2CB8C-A53E-4C2A-854A-8FA670A7D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full buffer is </a:t>
            </a:r>
            <a:r>
              <a:rPr lang="en-US" alt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111642" name="Text Box 65">
            <a:extLst>
              <a:ext uri="{FF2B5EF4-FFF2-40B4-BE49-F238E27FC236}">
                <a16:creationId xmlns:a16="http://schemas.microsoft.com/office/drawing/2014/main" id="{6160260F-EF4E-47B6-9077-326781C55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111643" name="Line 66">
            <a:extLst>
              <a:ext uri="{FF2B5EF4-FFF2-40B4-BE49-F238E27FC236}">
                <a16:creationId xmlns:a16="http://schemas.microsoft.com/office/drawing/2014/main" id="{652C611E-5B12-48F1-A822-773DE33320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1644" name="Picture 47" descr="underline_base">
            <a:extLst>
              <a:ext uri="{FF2B5EF4-FFF2-40B4-BE49-F238E27FC236}">
                <a16:creationId xmlns:a16="http://schemas.microsoft.com/office/drawing/2014/main" id="{4ADCAF79-93B4-43F5-937C-3A9B9978D2F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>
            <a:extLst>
              <a:ext uri="{FF2B5EF4-FFF2-40B4-BE49-F238E27FC236}">
                <a16:creationId xmlns:a16="http://schemas.microsoft.com/office/drawing/2014/main" id="{1210E4F7-FFFF-4C62-8E9D-385BA01B0DB7}"/>
              </a:ext>
            </a:extLst>
          </p:cNvPr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>
              <a:extLst>
                <a:ext uri="{FF2B5EF4-FFF2-40B4-BE49-F238E27FC236}">
                  <a16:creationId xmlns:a16="http://schemas.microsoft.com/office/drawing/2014/main" id="{65B6C538-7BEB-42E1-89E2-9ABF9A915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>
              <a:extLst>
                <a:ext uri="{FF2B5EF4-FFF2-40B4-BE49-F238E27FC236}">
                  <a16:creationId xmlns:a16="http://schemas.microsoft.com/office/drawing/2014/main" id="{14B21A22-80F4-488A-A72A-3506FFF9A5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1646" name="Group 51">
            <a:extLst>
              <a:ext uri="{FF2B5EF4-FFF2-40B4-BE49-F238E27FC236}">
                <a16:creationId xmlns:a16="http://schemas.microsoft.com/office/drawing/2014/main" id="{FE1C88A7-F1BA-4A1E-BAF9-857628241950}"/>
              </a:ext>
            </a:extLst>
          </p:cNvPr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>
              <a:extLst>
                <a:ext uri="{FF2B5EF4-FFF2-40B4-BE49-F238E27FC236}">
                  <a16:creationId xmlns:a16="http://schemas.microsoft.com/office/drawing/2014/main" id="{3ABB8D9D-6AA7-4B3C-A1E2-D9DE491C0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>
              <a:extLst>
                <a:ext uri="{FF2B5EF4-FFF2-40B4-BE49-F238E27FC236}">
                  <a16:creationId xmlns:a16="http://schemas.microsoft.com/office/drawing/2014/main" id="{821A9A8C-D9A7-4E63-AE3E-D4E51A4110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1647" name="Slide Number Placeholder 3">
            <a:extLst>
              <a:ext uri="{FF2B5EF4-FFF2-40B4-BE49-F238E27FC236}">
                <a16:creationId xmlns:a16="http://schemas.microsoft.com/office/drawing/2014/main" id="{0E76CD9F-FFD4-4C9D-8343-A3D6C86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A5B79E3-7B96-471F-8B8A-A7B4EB777F51}" type="slidenum">
              <a:rPr lang="en-US" altLang="en-US" sz="1200">
                <a:latin typeface="Tahoma" panose="020B0604030504040204" pitchFamily="34" charset="0"/>
              </a:rPr>
              <a:pPr/>
              <a:t>51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1648" name="TextBox 1">
            <a:extLst>
              <a:ext uri="{FF2B5EF4-FFF2-40B4-BE49-F238E27FC236}">
                <a16:creationId xmlns:a16="http://schemas.microsoft.com/office/drawing/2014/main" id="{E3F6B405-4E8A-4551-9D86-982AA5B37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* Check out the Java applet for an interactive animation on queuing and loss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Footer Placeholder 2">
            <a:extLst>
              <a:ext uri="{FF2B5EF4-FFF2-40B4-BE49-F238E27FC236}">
                <a16:creationId xmlns:a16="http://schemas.microsoft.com/office/drawing/2014/main" id="{410F6E66-21BB-4350-AA47-8B31E454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3666" name="AutoShape 327">
            <a:extLst>
              <a:ext uri="{FF2B5EF4-FFF2-40B4-BE49-F238E27FC236}">
                <a16:creationId xmlns:a16="http://schemas.microsoft.com/office/drawing/2014/main" id="{49C2FFE4-7D3E-482E-8425-0BEB85E7E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13667" name="Group 64">
            <a:extLst>
              <a:ext uri="{FF2B5EF4-FFF2-40B4-BE49-F238E27FC236}">
                <a16:creationId xmlns:a16="http://schemas.microsoft.com/office/drawing/2014/main" id="{B5481499-6FDD-4022-BCFB-2069D2972648}"/>
              </a:ext>
            </a:extLst>
          </p:cNvPr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113713" name="Freeform 65">
              <a:extLst>
                <a:ext uri="{FF2B5EF4-FFF2-40B4-BE49-F238E27FC236}">
                  <a16:creationId xmlns:a16="http://schemas.microsoft.com/office/drawing/2014/main" id="{940323A3-C1FB-4B32-93E2-E57E11EB3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4" name="Rectangle 66">
              <a:extLst>
                <a:ext uri="{FF2B5EF4-FFF2-40B4-BE49-F238E27FC236}">
                  <a16:creationId xmlns:a16="http://schemas.microsoft.com/office/drawing/2014/main" id="{B9B5D107-1406-437A-816A-16F89926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15" name="Freeform 67">
              <a:extLst>
                <a:ext uri="{FF2B5EF4-FFF2-40B4-BE49-F238E27FC236}">
                  <a16:creationId xmlns:a16="http://schemas.microsoft.com/office/drawing/2014/main" id="{E8E75D41-127F-43E5-9A3E-B710411AF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6" name="Freeform 68">
              <a:extLst>
                <a:ext uri="{FF2B5EF4-FFF2-40B4-BE49-F238E27FC236}">
                  <a16:creationId xmlns:a16="http://schemas.microsoft.com/office/drawing/2014/main" id="{E82A7A6C-9B88-4F4C-A15E-0301A7E35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7" name="Rectangle 69">
              <a:extLst>
                <a:ext uri="{FF2B5EF4-FFF2-40B4-BE49-F238E27FC236}">
                  <a16:creationId xmlns:a16="http://schemas.microsoft.com/office/drawing/2014/main" id="{B0556696-B6A7-45CE-9DBE-1D0AB83DC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18" name="Group 70">
              <a:extLst>
                <a:ext uri="{FF2B5EF4-FFF2-40B4-BE49-F238E27FC236}">
                  <a16:creationId xmlns:a16="http://schemas.microsoft.com/office/drawing/2014/main" id="{6DCE6952-3B43-44B4-9C33-5BDB4CAD9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>
                <a:extLst>
                  <a:ext uri="{FF2B5EF4-FFF2-40B4-BE49-F238E27FC236}">
                    <a16:creationId xmlns:a16="http://schemas.microsoft.com/office/drawing/2014/main" id="{E00D1C1A-6996-49B2-BA0A-0992EC6E4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4" name="AutoShape 72">
                <a:extLst>
                  <a:ext uri="{FF2B5EF4-FFF2-40B4-BE49-F238E27FC236}">
                    <a16:creationId xmlns:a16="http://schemas.microsoft.com/office/drawing/2014/main" id="{4635EDB7-3ABB-4D2C-994E-1C2A51D41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19" name="Rectangle 73">
              <a:extLst>
                <a:ext uri="{FF2B5EF4-FFF2-40B4-BE49-F238E27FC236}">
                  <a16:creationId xmlns:a16="http://schemas.microsoft.com/office/drawing/2014/main" id="{9D01AAB8-DBDB-4983-A5B8-DDBA58AB6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20" name="Group 74">
              <a:extLst>
                <a:ext uri="{FF2B5EF4-FFF2-40B4-BE49-F238E27FC236}">
                  <a16:creationId xmlns:a16="http://schemas.microsoft.com/office/drawing/2014/main" id="{A6B93351-2C6A-47B4-BCDF-E17024284C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>
                <a:extLst>
                  <a:ext uri="{FF2B5EF4-FFF2-40B4-BE49-F238E27FC236}">
                    <a16:creationId xmlns:a16="http://schemas.microsoft.com/office/drawing/2014/main" id="{F8FCF577-8874-444A-AD5B-7A74F6D2C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2" name="AutoShape 76">
                <a:extLst>
                  <a:ext uri="{FF2B5EF4-FFF2-40B4-BE49-F238E27FC236}">
                    <a16:creationId xmlns:a16="http://schemas.microsoft.com/office/drawing/2014/main" id="{5BF14518-3905-4E37-8783-7D6BCB538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1" name="Rectangle 77">
              <a:extLst>
                <a:ext uri="{FF2B5EF4-FFF2-40B4-BE49-F238E27FC236}">
                  <a16:creationId xmlns:a16="http://schemas.microsoft.com/office/drawing/2014/main" id="{9A3961A2-E06A-47DF-8FA7-6C48108C9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22" name="Rectangle 78">
              <a:extLst>
                <a:ext uri="{FF2B5EF4-FFF2-40B4-BE49-F238E27FC236}">
                  <a16:creationId xmlns:a16="http://schemas.microsoft.com/office/drawing/2014/main" id="{4808A05E-88B7-474B-81A9-9E3B0D4DF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23" name="Group 79">
              <a:extLst>
                <a:ext uri="{FF2B5EF4-FFF2-40B4-BE49-F238E27FC236}">
                  <a16:creationId xmlns:a16="http://schemas.microsoft.com/office/drawing/2014/main" id="{E8AE6278-59E3-4136-99C5-F66BD1098E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>
                <a:extLst>
                  <a:ext uri="{FF2B5EF4-FFF2-40B4-BE49-F238E27FC236}">
                    <a16:creationId xmlns:a16="http://schemas.microsoft.com/office/drawing/2014/main" id="{2D042395-1C9F-46C3-8956-699E060AE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0" name="AutoShape 81">
                <a:extLst>
                  <a:ext uri="{FF2B5EF4-FFF2-40B4-BE49-F238E27FC236}">
                    <a16:creationId xmlns:a16="http://schemas.microsoft.com/office/drawing/2014/main" id="{0CA1EE81-4F44-4AAA-9E33-2F6ECE4E8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4" name="Freeform 82">
              <a:extLst>
                <a:ext uri="{FF2B5EF4-FFF2-40B4-BE49-F238E27FC236}">
                  <a16:creationId xmlns:a16="http://schemas.microsoft.com/office/drawing/2014/main" id="{B55D80EE-85E0-42CB-B23D-4AF7289DE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725" name="Group 83">
              <a:extLst>
                <a:ext uri="{FF2B5EF4-FFF2-40B4-BE49-F238E27FC236}">
                  <a16:creationId xmlns:a16="http://schemas.microsoft.com/office/drawing/2014/main" id="{0CEE127C-C48D-4115-8426-4F332B0907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>
                <a:extLst>
                  <a:ext uri="{FF2B5EF4-FFF2-40B4-BE49-F238E27FC236}">
                    <a16:creationId xmlns:a16="http://schemas.microsoft.com/office/drawing/2014/main" id="{FFFC60A1-449E-4C05-918D-E102427A5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38" name="AutoShape 85">
                <a:extLst>
                  <a:ext uri="{FF2B5EF4-FFF2-40B4-BE49-F238E27FC236}">
                    <a16:creationId xmlns:a16="http://schemas.microsoft.com/office/drawing/2014/main" id="{46EE8C5F-271B-4720-9F5C-0B6713DF0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6" name="Rectangle 86">
              <a:extLst>
                <a:ext uri="{FF2B5EF4-FFF2-40B4-BE49-F238E27FC236}">
                  <a16:creationId xmlns:a16="http://schemas.microsoft.com/office/drawing/2014/main" id="{F7F528DE-B34E-49CE-9395-33AA0AF8D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27" name="Freeform 87">
              <a:extLst>
                <a:ext uri="{FF2B5EF4-FFF2-40B4-BE49-F238E27FC236}">
                  <a16:creationId xmlns:a16="http://schemas.microsoft.com/office/drawing/2014/main" id="{AFBB8D22-AA35-43F4-BFF9-69D8242E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28" name="Freeform 88">
              <a:extLst>
                <a:ext uri="{FF2B5EF4-FFF2-40B4-BE49-F238E27FC236}">
                  <a16:creationId xmlns:a16="http://schemas.microsoft.com/office/drawing/2014/main" id="{22118380-B95B-4CF0-8BA9-D9BE44BB2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29" name="Oval 89">
              <a:extLst>
                <a:ext uri="{FF2B5EF4-FFF2-40B4-BE49-F238E27FC236}">
                  <a16:creationId xmlns:a16="http://schemas.microsoft.com/office/drawing/2014/main" id="{A5D1104F-A83B-4454-8743-FD2EBB296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0" name="Freeform 90">
              <a:extLst>
                <a:ext uri="{FF2B5EF4-FFF2-40B4-BE49-F238E27FC236}">
                  <a16:creationId xmlns:a16="http://schemas.microsoft.com/office/drawing/2014/main" id="{7754E27E-A302-4C0F-82F0-94F46A1DC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31" name="AutoShape 91">
              <a:extLst>
                <a:ext uri="{FF2B5EF4-FFF2-40B4-BE49-F238E27FC236}">
                  <a16:creationId xmlns:a16="http://schemas.microsoft.com/office/drawing/2014/main" id="{BC93B38F-A2F3-4FD2-BF14-3FD6F5756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2" name="AutoShape 92">
              <a:extLst>
                <a:ext uri="{FF2B5EF4-FFF2-40B4-BE49-F238E27FC236}">
                  <a16:creationId xmlns:a16="http://schemas.microsoft.com/office/drawing/2014/main" id="{94F6AA8D-44C0-4833-8576-8B075E183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3" name="Oval 93">
              <a:extLst>
                <a:ext uri="{FF2B5EF4-FFF2-40B4-BE49-F238E27FC236}">
                  <a16:creationId xmlns:a16="http://schemas.microsoft.com/office/drawing/2014/main" id="{FF70C708-5FA3-404E-AF90-EB35D5BED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4" name="Oval 94">
              <a:extLst>
                <a:ext uri="{FF2B5EF4-FFF2-40B4-BE49-F238E27FC236}">
                  <a16:creationId xmlns:a16="http://schemas.microsoft.com/office/drawing/2014/main" id="{2BC59CBA-3907-4ADE-842F-58A364BED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3735" name="Oval 95">
              <a:extLst>
                <a:ext uri="{FF2B5EF4-FFF2-40B4-BE49-F238E27FC236}">
                  <a16:creationId xmlns:a16="http://schemas.microsoft.com/office/drawing/2014/main" id="{D112B63F-C698-4F15-956C-A80F28CCB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6" name="Rectangle 96">
              <a:extLst>
                <a:ext uri="{FF2B5EF4-FFF2-40B4-BE49-F238E27FC236}">
                  <a16:creationId xmlns:a16="http://schemas.microsoft.com/office/drawing/2014/main" id="{57C095B1-FB53-40D7-9FE9-39D84B9D2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3668" name="Group 61">
            <a:extLst>
              <a:ext uri="{FF2B5EF4-FFF2-40B4-BE49-F238E27FC236}">
                <a16:creationId xmlns:a16="http://schemas.microsoft.com/office/drawing/2014/main" id="{C6AA23C2-5D67-4F7B-88B6-05F709A510E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>
              <a:extLst>
                <a:ext uri="{FF2B5EF4-FFF2-40B4-BE49-F238E27FC236}">
                  <a16:creationId xmlns:a16="http://schemas.microsoft.com/office/drawing/2014/main" id="{7233D6B7-16CD-4B82-9AE1-C917840E2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>
              <a:extLst>
                <a:ext uri="{FF2B5EF4-FFF2-40B4-BE49-F238E27FC236}">
                  <a16:creationId xmlns:a16="http://schemas.microsoft.com/office/drawing/2014/main" id="{28DB4B05-D440-43C4-A602-38DFAF8ECD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3669" name="Rectangle 2">
            <a:extLst>
              <a:ext uri="{FF2B5EF4-FFF2-40B4-BE49-F238E27FC236}">
                <a16:creationId xmlns:a16="http://schemas.microsoft.com/office/drawing/2014/main" id="{B83DB95E-F2EC-472B-9F80-4EFE2B6489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Throughput</a:t>
            </a:r>
          </a:p>
        </p:txBody>
      </p:sp>
      <p:sp>
        <p:nvSpPr>
          <p:cNvPr id="113670" name="Rectangle 3">
            <a:extLst>
              <a:ext uri="{FF2B5EF4-FFF2-40B4-BE49-F238E27FC236}">
                <a16:creationId xmlns:a16="http://schemas.microsoft.com/office/drawing/2014/main" id="{C32CA35F-5C48-48F1-86F9-77F840FE9C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</a:rPr>
              <a:t>throughput:</a:t>
            </a:r>
            <a:r>
              <a:rPr lang="en-US" altLang="en-US"/>
              <a:t> rate (bits/time unit) at which bits transferred between sender/receiver</a:t>
            </a:r>
          </a:p>
          <a:p>
            <a:pPr marL="682625" lvl="1" indent="-225425" eaLnBrk="1" hangingPunct="1"/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instantaneous:</a:t>
            </a:r>
            <a:r>
              <a:rPr lang="en-US" altLang="en-US">
                <a:ea typeface="Arial" panose="020B0604020202020204" pitchFamily="34" charset="0"/>
              </a:rPr>
              <a:t> rate at given point in time</a:t>
            </a:r>
          </a:p>
          <a:p>
            <a:pPr marL="682625" lvl="1" indent="-225425" eaLnBrk="1" hangingPunct="1"/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average:</a:t>
            </a:r>
            <a:r>
              <a:rPr lang="en-US" altLang="en-US">
                <a:ea typeface="Arial" panose="020B0604020202020204" pitchFamily="34" charset="0"/>
              </a:rPr>
              <a:t> rate over longer period of time</a:t>
            </a:r>
          </a:p>
        </p:txBody>
      </p:sp>
      <p:sp>
        <p:nvSpPr>
          <p:cNvPr id="113671" name="Text Box 325">
            <a:extLst>
              <a:ext uri="{FF2B5EF4-FFF2-40B4-BE49-F238E27FC236}">
                <a16:creationId xmlns:a16="http://schemas.microsoft.com/office/drawing/2014/main" id="{CCBE7A4B-820C-4B27-B2E1-A36D856AC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to send to client</a:t>
            </a:r>
          </a:p>
        </p:txBody>
      </p:sp>
      <p:sp>
        <p:nvSpPr>
          <p:cNvPr id="113672" name="Text Box 328">
            <a:extLst>
              <a:ext uri="{FF2B5EF4-FFF2-40B4-BE49-F238E27FC236}">
                <a16:creationId xmlns:a16="http://schemas.microsoft.com/office/drawing/2014/main" id="{C6871CAD-85FE-4ECA-BC56-D0110BB78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 R</a:t>
            </a:r>
            <a:r>
              <a:rPr lang="en-US" altLang="en-US" sz="2800" baseline="-25000">
                <a:latin typeface="Gill Sans MT" panose="020B0502020104020203" pitchFamily="34" charset="0"/>
              </a:rPr>
              <a:t>s</a:t>
            </a:r>
            <a:r>
              <a:rPr lang="en-US" altLang="en-US" sz="2000" baseline="-25000">
                <a:latin typeface="Gill Sans MT" panose="020B0502020104020203" pitchFamily="34" charset="0"/>
              </a:rPr>
              <a:t> </a:t>
            </a:r>
            <a:r>
              <a:rPr lang="en-US" altLang="en-US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13673" name="Text Box 329">
            <a:extLst>
              <a:ext uri="{FF2B5EF4-FFF2-40B4-BE49-F238E27FC236}">
                <a16:creationId xmlns:a16="http://schemas.microsoft.com/office/drawing/2014/main" id="{E9BB1C7B-6F75-4171-B477-BCB3BC46A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 R</a:t>
            </a:r>
            <a:r>
              <a:rPr lang="en-US" altLang="en-US" sz="2800" baseline="-25000">
                <a:latin typeface="Gill Sans MT" panose="020B0502020104020203" pitchFamily="34" charset="0"/>
              </a:rPr>
              <a:t>c</a:t>
            </a:r>
            <a:r>
              <a:rPr lang="en-US" altLang="en-US" sz="2000" baseline="-25000">
                <a:latin typeface="Gill Sans MT" panose="020B0502020104020203" pitchFamily="34" charset="0"/>
              </a:rPr>
              <a:t> </a:t>
            </a:r>
            <a:r>
              <a:rPr lang="en-US" altLang="en-US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13674" name="Line 337">
            <a:extLst>
              <a:ext uri="{FF2B5EF4-FFF2-40B4-BE49-F238E27FC236}">
                <a16:creationId xmlns:a16="http://schemas.microsoft.com/office/drawing/2014/main" id="{11DCEAFB-E6BF-414B-8955-F6B6CE1F2B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5" name="Line 347">
            <a:extLst>
              <a:ext uri="{FF2B5EF4-FFF2-40B4-BE49-F238E27FC236}">
                <a16:creationId xmlns:a16="http://schemas.microsoft.com/office/drawing/2014/main" id="{4B690A40-0A39-40B3-86C8-98F8865787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6" name="Line 352">
            <a:extLst>
              <a:ext uri="{FF2B5EF4-FFF2-40B4-BE49-F238E27FC236}">
                <a16:creationId xmlns:a16="http://schemas.microsoft.com/office/drawing/2014/main" id="{364862AE-C67E-45D4-8F79-E249C3EAD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7" name="Line 321">
            <a:extLst>
              <a:ext uri="{FF2B5EF4-FFF2-40B4-BE49-F238E27FC236}">
                <a16:creationId xmlns:a16="http://schemas.microsoft.com/office/drawing/2014/main" id="{C9983CFB-2806-4AED-9C4D-75F20222A0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3678" name="Group 246">
            <a:extLst>
              <a:ext uri="{FF2B5EF4-FFF2-40B4-BE49-F238E27FC236}">
                <a16:creationId xmlns:a16="http://schemas.microsoft.com/office/drawing/2014/main" id="{04A9853F-E786-4E27-9FD4-3697A721D558}"/>
              </a:ext>
            </a:extLst>
          </p:cNvPr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113698" name="Oval 247">
              <a:extLst>
                <a:ext uri="{FF2B5EF4-FFF2-40B4-BE49-F238E27FC236}">
                  <a16:creationId xmlns:a16="http://schemas.microsoft.com/office/drawing/2014/main" id="{31EAAB90-F1E6-4206-81FC-7B0E9C550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3699" name="Line 248">
              <a:extLst>
                <a:ext uri="{FF2B5EF4-FFF2-40B4-BE49-F238E27FC236}">
                  <a16:creationId xmlns:a16="http://schemas.microsoft.com/office/drawing/2014/main" id="{FC23B5D4-8281-49F9-8146-0CAA060F1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00" name="Line 249">
              <a:extLst>
                <a:ext uri="{FF2B5EF4-FFF2-40B4-BE49-F238E27FC236}">
                  <a16:creationId xmlns:a16="http://schemas.microsoft.com/office/drawing/2014/main" id="{ADB68BA8-A1EA-4619-89C0-BF26C30176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01" name="Rectangle 250">
              <a:extLst>
                <a:ext uri="{FF2B5EF4-FFF2-40B4-BE49-F238E27FC236}">
                  <a16:creationId xmlns:a16="http://schemas.microsoft.com/office/drawing/2014/main" id="{7697E54A-E5EE-4DE8-8D88-77809A9F2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3702" name="Oval 251">
              <a:extLst>
                <a:ext uri="{FF2B5EF4-FFF2-40B4-BE49-F238E27FC236}">
                  <a16:creationId xmlns:a16="http://schemas.microsoft.com/office/drawing/2014/main" id="{ABE5B641-8CE1-45CC-BB02-F16903D2F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13703" name="Group 252">
              <a:extLst>
                <a:ext uri="{FF2B5EF4-FFF2-40B4-BE49-F238E27FC236}">
                  <a16:creationId xmlns:a16="http://schemas.microsoft.com/office/drawing/2014/main" id="{E54C46D8-44F6-47F2-B2F8-24E9F9B92B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>
                <a:extLst>
                  <a:ext uri="{FF2B5EF4-FFF2-40B4-BE49-F238E27FC236}">
                    <a16:creationId xmlns:a16="http://schemas.microsoft.com/office/drawing/2014/main" id="{2A98AC01-2762-41CF-AE0A-0FD6BFA469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9" name="Line 254">
                <a:extLst>
                  <a:ext uri="{FF2B5EF4-FFF2-40B4-BE49-F238E27FC236}">
                    <a16:creationId xmlns:a16="http://schemas.microsoft.com/office/drawing/2014/main" id="{25F84C20-A632-449A-A0F0-0091F2B70E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10" name="Line 255">
                <a:extLst>
                  <a:ext uri="{FF2B5EF4-FFF2-40B4-BE49-F238E27FC236}">
                    <a16:creationId xmlns:a16="http://schemas.microsoft.com/office/drawing/2014/main" id="{10F9934A-5B86-4A16-B999-93527F4A2B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3704" name="Group 256">
              <a:extLst>
                <a:ext uri="{FF2B5EF4-FFF2-40B4-BE49-F238E27FC236}">
                  <a16:creationId xmlns:a16="http://schemas.microsoft.com/office/drawing/2014/main" id="{0F67FCE8-59FF-42D9-85B9-DFD57856625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>
                <a:extLst>
                  <a:ext uri="{FF2B5EF4-FFF2-40B4-BE49-F238E27FC236}">
                    <a16:creationId xmlns:a16="http://schemas.microsoft.com/office/drawing/2014/main" id="{FFF67806-AF93-4F55-B29E-0AD5C6D86D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6" name="Line 258">
                <a:extLst>
                  <a:ext uri="{FF2B5EF4-FFF2-40B4-BE49-F238E27FC236}">
                    <a16:creationId xmlns:a16="http://schemas.microsoft.com/office/drawing/2014/main" id="{9F888FDF-F230-4EE7-A8F8-16206910A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7" name="Line 259">
                <a:extLst>
                  <a:ext uri="{FF2B5EF4-FFF2-40B4-BE49-F238E27FC236}">
                    <a16:creationId xmlns:a16="http://schemas.microsoft.com/office/drawing/2014/main" id="{17D193DE-EC98-41D2-902B-5EA1FBCE52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3679" name="AutoShape 350">
            <a:extLst>
              <a:ext uri="{FF2B5EF4-FFF2-40B4-BE49-F238E27FC236}">
                <a16:creationId xmlns:a16="http://schemas.microsoft.com/office/drawing/2014/main" id="{117CB3EE-94E5-437C-BCF7-731EF1C3B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13680" name="Group 335">
            <a:extLst>
              <a:ext uri="{FF2B5EF4-FFF2-40B4-BE49-F238E27FC236}">
                <a16:creationId xmlns:a16="http://schemas.microsoft.com/office/drawing/2014/main" id="{7991762E-EC86-46DD-8891-DFFB5456DC8B}"/>
              </a:ext>
            </a:extLst>
          </p:cNvPr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>
              <a:extLst>
                <a:ext uri="{FF2B5EF4-FFF2-40B4-BE49-F238E27FC236}">
                  <a16:creationId xmlns:a16="http://schemas.microsoft.com/office/drawing/2014/main" id="{E5598277-5842-4C5A-9BE7-14C49DC8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>
              <a:extLst>
                <a:ext uri="{FF2B5EF4-FFF2-40B4-BE49-F238E27FC236}">
                  <a16:creationId xmlns:a16="http://schemas.microsoft.com/office/drawing/2014/main" id="{64F39C7A-B9F8-4AF1-A57F-1E00694E3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>
              <a:extLst>
                <a:ext uri="{FF2B5EF4-FFF2-40B4-BE49-F238E27FC236}">
                  <a16:creationId xmlns:a16="http://schemas.microsoft.com/office/drawing/2014/main" id="{8B112BEF-45D8-40E0-A4A0-596A00C91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5310" name="Rectangle 334">
              <a:extLst>
                <a:ext uri="{FF2B5EF4-FFF2-40B4-BE49-F238E27FC236}">
                  <a16:creationId xmlns:a16="http://schemas.microsoft.com/office/drawing/2014/main" id="{3DBDA700-3EFA-40FE-A4C5-2CE6050C1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>
            <a:extLst>
              <a:ext uri="{FF2B5EF4-FFF2-40B4-BE49-F238E27FC236}">
                <a16:creationId xmlns:a16="http://schemas.microsoft.com/office/drawing/2014/main" id="{C28F02F6-FC36-4849-B871-74B57A4E82E7}"/>
              </a:ext>
            </a:extLst>
          </p:cNvPr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>
              <a:extLst>
                <a:ext uri="{FF2B5EF4-FFF2-40B4-BE49-F238E27FC236}">
                  <a16:creationId xmlns:a16="http://schemas.microsoft.com/office/drawing/2014/main" id="{8E20E657-CC0F-49A3-A17B-2DD9075BC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>
              <a:extLst>
                <a:ext uri="{FF2B5EF4-FFF2-40B4-BE49-F238E27FC236}">
                  <a16:creationId xmlns:a16="http://schemas.microsoft.com/office/drawing/2014/main" id="{B9CA0664-FC2C-459B-97D4-951EA79AD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>
              <a:extLst>
                <a:ext uri="{FF2B5EF4-FFF2-40B4-BE49-F238E27FC236}">
                  <a16:creationId xmlns:a16="http://schemas.microsoft.com/office/drawing/2014/main" id="{66172676-5F22-46C5-A954-83FF4D18E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5321" name="Rectangle 345">
              <a:extLst>
                <a:ext uri="{FF2B5EF4-FFF2-40B4-BE49-F238E27FC236}">
                  <a16:creationId xmlns:a16="http://schemas.microsoft.com/office/drawing/2014/main" id="{49CE08F0-C6A6-42CB-8F03-680FCC81D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>
            <a:extLst>
              <a:ext uri="{FF2B5EF4-FFF2-40B4-BE49-F238E27FC236}">
                <a16:creationId xmlns:a16="http://schemas.microsoft.com/office/drawing/2014/main" id="{5C512BEA-18A1-47AE-ADA2-8167A854474E}"/>
              </a:ext>
            </a:extLst>
          </p:cNvPr>
          <p:cNvGrpSpPr>
            <a:grpSpLocks/>
          </p:cNvGrpSpPr>
          <p:nvPr/>
        </p:nvGrpSpPr>
        <p:grpSpPr bwMode="auto">
          <a:xfrm>
            <a:off x="239713" y="5111750"/>
            <a:ext cx="8235950" cy="898525"/>
            <a:chOff x="0" y="3803"/>
            <a:chExt cx="5188" cy="566"/>
          </a:xfrm>
        </p:grpSpPr>
        <p:sp>
          <p:nvSpPr>
            <p:cNvPr id="113687" name="Text Box 353">
              <a:extLst>
                <a:ext uri="{FF2B5EF4-FFF2-40B4-BE49-F238E27FC236}">
                  <a16:creationId xmlns:a16="http://schemas.microsoft.com/office/drawing/2014/main" id="{A8CBCD33-60E2-4850-8DE3-85C27B540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en-US" sz="2000">
                <a:latin typeface="Gill Sans MT" panose="020B0502020104020203" pitchFamily="34" charset="0"/>
              </a:endParaRPr>
            </a:p>
          </p:txBody>
        </p:sp>
        <p:sp>
          <p:nvSpPr>
            <p:cNvPr id="113688" name="Text Box 336">
              <a:extLst>
                <a:ext uri="{FF2B5EF4-FFF2-40B4-BE49-F238E27FC236}">
                  <a16:creationId xmlns:a16="http://schemas.microsoft.com/office/drawing/2014/main" id="{CB97D1EB-4805-4C9D-8713-DFA45C1B2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 </a:t>
              </a:r>
              <a:r>
                <a:rPr lang="en-US" altLang="en-US" sz="2000" i="1">
                  <a:latin typeface="Gill Sans MT" panose="020B0502020104020203" pitchFamily="34" charset="0"/>
                </a:rPr>
                <a:t>R</a:t>
              </a:r>
              <a:r>
                <a:rPr lang="en-US" altLang="en-US" sz="2800" i="1" baseline="-25000">
                  <a:latin typeface="Gill Sans MT" panose="020B0502020104020203" pitchFamily="34" charset="0"/>
                </a:rPr>
                <a:t>s</a:t>
              </a:r>
              <a:r>
                <a:rPr lang="en-US" altLang="en-US" sz="2000" i="1" baseline="-25000">
                  <a:latin typeface="Gill Sans MT" panose="020B0502020104020203" pitchFamily="34" charset="0"/>
                </a:rPr>
                <a:t> </a:t>
              </a:r>
              <a:r>
                <a:rPr lang="en-US" altLang="en-US" sz="2000">
                  <a:latin typeface="Gill Sans MT" panose="020B0502020104020203" pitchFamily="34" charset="0"/>
                </a:rPr>
                <a:t>bits/sec)</a:t>
              </a:r>
            </a:p>
          </p:txBody>
        </p:sp>
        <p:sp>
          <p:nvSpPr>
            <p:cNvPr id="113689" name="Text Box 346">
              <a:extLst>
                <a:ext uri="{FF2B5EF4-FFF2-40B4-BE49-F238E27FC236}">
                  <a16:creationId xmlns:a16="http://schemas.microsoft.com/office/drawing/2014/main" id="{3E8C132F-2BA6-45E2-9BE3-0C1286C5F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 i="1">
                  <a:latin typeface="Gill Sans MT" panose="020B0502020104020203" pitchFamily="34" charset="0"/>
                </a:rPr>
                <a:t> R</a:t>
              </a:r>
              <a:r>
                <a:rPr lang="en-US" altLang="en-US" sz="2800" i="1" baseline="-25000">
                  <a:latin typeface="Gill Sans MT" panose="020B0502020104020203" pitchFamily="34" charset="0"/>
                </a:rPr>
                <a:t>c</a:t>
              </a:r>
              <a:r>
                <a:rPr lang="en-US" altLang="en-US" sz="2000" i="1" baseline="-25000">
                  <a:latin typeface="Gill Sans MT" panose="020B0502020104020203" pitchFamily="34" charset="0"/>
                </a:rPr>
                <a:t> </a:t>
              </a:r>
              <a:r>
                <a:rPr lang="en-US" altLang="en-US" sz="2000">
                  <a:latin typeface="Gill Sans MT" panose="020B0502020104020203" pitchFamily="34" charset="0"/>
                </a:rPr>
                <a:t>bits/sec)</a:t>
              </a:r>
            </a:p>
          </p:txBody>
        </p:sp>
      </p:grpSp>
      <p:pic>
        <p:nvPicPr>
          <p:cNvPr id="113683" name="Picture 60" descr="underline_base">
            <a:extLst>
              <a:ext uri="{FF2B5EF4-FFF2-40B4-BE49-F238E27FC236}">
                <a16:creationId xmlns:a16="http://schemas.microsoft.com/office/drawing/2014/main" id="{A290DB53-181C-472C-9CC7-A77927234DE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>
            <a:extLst>
              <a:ext uri="{FF2B5EF4-FFF2-40B4-BE49-F238E27FC236}">
                <a16:creationId xmlns:a16="http://schemas.microsoft.com/office/drawing/2014/main" id="{B586A46C-8BCA-4566-9193-23D4A929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85" name="AutoShape 349">
            <a:extLst>
              <a:ext uri="{FF2B5EF4-FFF2-40B4-BE49-F238E27FC236}">
                <a16:creationId xmlns:a16="http://schemas.microsoft.com/office/drawing/2014/main" id="{75A784ED-E756-4284-9F85-4E6FCC289D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3686" name="Slide Number Placeholder 3">
            <a:extLst>
              <a:ext uri="{FF2B5EF4-FFF2-40B4-BE49-F238E27FC236}">
                <a16:creationId xmlns:a16="http://schemas.microsoft.com/office/drawing/2014/main" id="{0265CE88-CA3C-4E7C-A19B-C02F59C3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AE3A499-5F66-43BF-BFDD-1C0C5E5DFB97}" type="slidenum">
              <a:rPr lang="en-US" altLang="en-US" sz="1200">
                <a:latin typeface="Tahoma" panose="020B0604030504040204" pitchFamily="34" charset="0"/>
              </a:rPr>
              <a:pPr/>
              <a:t>52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>
            <a:extLst>
              <a:ext uri="{FF2B5EF4-FFF2-40B4-BE49-F238E27FC236}">
                <a16:creationId xmlns:a16="http://schemas.microsoft.com/office/drawing/2014/main" id="{3B5FA3F9-3A3F-4D67-A426-943444CFA936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4449763"/>
            <a:ext cx="912813" cy="415925"/>
            <a:chOff x="1871277" y="1576300"/>
            <a:chExt cx="1128371" cy="437861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9B29505-694E-4A10-A3AC-4D145B3FF4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7E155CB-716B-48F1-857A-76084CBA301A}"/>
                </a:ext>
              </a:extLst>
            </p:cNvPr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00B9EE3-5C92-4F19-B059-C767838EB1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3DDB0E0-6AE9-4FD1-86D4-5B2D5B8B27ED}"/>
                </a:ext>
              </a:extLst>
            </p:cNvPr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BB1E10F-5B0C-425A-8565-1CC67C228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EFB28665-B6A5-482A-BB31-DBD70100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D00E580C-9950-43D7-8499-DE08CF4D1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73D833C-03E4-4AB3-BAD1-AB929547D05C}"/>
                </a:ext>
              </a:extLst>
            </p:cNvPr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D9B9AD6-DDCF-4B07-B7FA-002CAFB149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>
            <a:extLst>
              <a:ext uri="{FF2B5EF4-FFF2-40B4-BE49-F238E27FC236}">
                <a16:creationId xmlns:a16="http://schemas.microsoft.com/office/drawing/2014/main" id="{5B47278B-D182-42A1-90CD-3B6FF960D4DA}"/>
              </a:ext>
            </a:extLst>
          </p:cNvPr>
          <p:cNvGrpSpPr>
            <a:grpSpLocks/>
          </p:cNvGrpSpPr>
          <p:nvPr/>
        </p:nvGrpSpPr>
        <p:grpSpPr bwMode="auto">
          <a:xfrm>
            <a:off x="4259263" y="2581275"/>
            <a:ext cx="911225" cy="415925"/>
            <a:chOff x="1871277" y="1576300"/>
            <a:chExt cx="1128371" cy="437861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4800325-AFE5-49D3-8583-BD462B189A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F146801-4A72-4F43-BC3D-D80B1C7DFAAB}"/>
                </a:ext>
              </a:extLst>
            </p:cNvPr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3040643-6FC9-426D-B9E1-A081E6B835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57238FD-9680-4BDC-8B18-B5D8575D5BA2}"/>
                </a:ext>
              </a:extLst>
            </p:cNvPr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86BA72B-53D4-427A-971D-7899DF9EB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AB06F52-579B-4AAD-8038-E30B02B88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21DED5E-188E-40B8-8208-98BCE4AA6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BBF9A89-3F8C-4976-A242-C817E7D57918}"/>
                </a:ext>
              </a:extLst>
            </p:cNvPr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40B2F0D-A654-4FB7-8449-F1563E3874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691" name="Footer Placeholder 2">
            <a:extLst>
              <a:ext uri="{FF2B5EF4-FFF2-40B4-BE49-F238E27FC236}">
                <a16:creationId xmlns:a16="http://schemas.microsoft.com/office/drawing/2014/main" id="{E977B6FC-4B4B-41B9-B8EE-3D6DBD7C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4692" name="Picture 208" descr="underline_base">
            <a:extLst>
              <a:ext uri="{FF2B5EF4-FFF2-40B4-BE49-F238E27FC236}">
                <a16:creationId xmlns:a16="http://schemas.microsoft.com/office/drawing/2014/main" id="{34322BF6-3946-4564-86CF-F0039C99DED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>
            <a:extLst>
              <a:ext uri="{FF2B5EF4-FFF2-40B4-BE49-F238E27FC236}">
                <a16:creationId xmlns:a16="http://schemas.microsoft.com/office/drawing/2014/main" id="{DB7717D8-6037-43A3-9E28-3FFA9C6006B4}"/>
              </a:ext>
            </a:extLst>
          </p:cNvPr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114786" name="Freeform 141">
              <a:extLst>
                <a:ext uri="{FF2B5EF4-FFF2-40B4-BE49-F238E27FC236}">
                  <a16:creationId xmlns:a16="http://schemas.microsoft.com/office/drawing/2014/main" id="{F0BF626E-DF3D-4A36-B251-C282E097D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87" name="Rectangle 142">
              <a:extLst>
                <a:ext uri="{FF2B5EF4-FFF2-40B4-BE49-F238E27FC236}">
                  <a16:creationId xmlns:a16="http://schemas.microsoft.com/office/drawing/2014/main" id="{69C82BA6-8BDF-447B-8325-9EEC41C95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88" name="Freeform 143">
              <a:extLst>
                <a:ext uri="{FF2B5EF4-FFF2-40B4-BE49-F238E27FC236}">
                  <a16:creationId xmlns:a16="http://schemas.microsoft.com/office/drawing/2014/main" id="{7DD15A2F-C4BC-4BA7-A937-5BB463DE8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89" name="Freeform 144">
              <a:extLst>
                <a:ext uri="{FF2B5EF4-FFF2-40B4-BE49-F238E27FC236}">
                  <a16:creationId xmlns:a16="http://schemas.microsoft.com/office/drawing/2014/main" id="{C85CF42B-7A9B-4794-921D-6EB8E149A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90" name="Rectangle 145">
              <a:extLst>
                <a:ext uri="{FF2B5EF4-FFF2-40B4-BE49-F238E27FC236}">
                  <a16:creationId xmlns:a16="http://schemas.microsoft.com/office/drawing/2014/main" id="{A12E5071-8372-4C85-A80C-FEE5B6461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1" name="Group 146">
              <a:extLst>
                <a:ext uri="{FF2B5EF4-FFF2-40B4-BE49-F238E27FC236}">
                  <a16:creationId xmlns:a16="http://schemas.microsoft.com/office/drawing/2014/main" id="{560EE5B4-6932-453A-9DE7-56CFBC017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>
                <a:extLst>
                  <a:ext uri="{FF2B5EF4-FFF2-40B4-BE49-F238E27FC236}">
                    <a16:creationId xmlns:a16="http://schemas.microsoft.com/office/drawing/2014/main" id="{D7DBA440-715B-4335-BDB3-7C80DEE00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7" name="AutoShape 148">
                <a:extLst>
                  <a:ext uri="{FF2B5EF4-FFF2-40B4-BE49-F238E27FC236}">
                    <a16:creationId xmlns:a16="http://schemas.microsoft.com/office/drawing/2014/main" id="{8F3E07B1-8F65-42B3-B1AC-DA912DAF7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2" name="Rectangle 149">
              <a:extLst>
                <a:ext uri="{FF2B5EF4-FFF2-40B4-BE49-F238E27FC236}">
                  <a16:creationId xmlns:a16="http://schemas.microsoft.com/office/drawing/2014/main" id="{1A882AAC-AA30-4913-BDB2-B99B222BB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3" name="Group 150">
              <a:extLst>
                <a:ext uri="{FF2B5EF4-FFF2-40B4-BE49-F238E27FC236}">
                  <a16:creationId xmlns:a16="http://schemas.microsoft.com/office/drawing/2014/main" id="{5A602732-D149-4226-8D9D-DFB0BF73E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>
                <a:extLst>
                  <a:ext uri="{FF2B5EF4-FFF2-40B4-BE49-F238E27FC236}">
                    <a16:creationId xmlns:a16="http://schemas.microsoft.com/office/drawing/2014/main" id="{E51042B9-3DF7-4661-9A10-557BCA588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5" name="AutoShape 152">
                <a:extLst>
                  <a:ext uri="{FF2B5EF4-FFF2-40B4-BE49-F238E27FC236}">
                    <a16:creationId xmlns:a16="http://schemas.microsoft.com/office/drawing/2014/main" id="{91A2D075-BF02-4D2A-A543-10C41BC0B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4" name="Rectangle 153">
              <a:extLst>
                <a:ext uri="{FF2B5EF4-FFF2-40B4-BE49-F238E27FC236}">
                  <a16:creationId xmlns:a16="http://schemas.microsoft.com/office/drawing/2014/main" id="{A313B657-B372-44CC-8565-BF2EC7B2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95" name="Rectangle 154">
              <a:extLst>
                <a:ext uri="{FF2B5EF4-FFF2-40B4-BE49-F238E27FC236}">
                  <a16:creationId xmlns:a16="http://schemas.microsoft.com/office/drawing/2014/main" id="{7345F75E-8301-4D9F-BC00-C27C7050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6" name="Group 155">
              <a:extLst>
                <a:ext uri="{FF2B5EF4-FFF2-40B4-BE49-F238E27FC236}">
                  <a16:creationId xmlns:a16="http://schemas.microsoft.com/office/drawing/2014/main" id="{E66CD487-975A-4E69-B4CD-62CDE8AA8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>
                <a:extLst>
                  <a:ext uri="{FF2B5EF4-FFF2-40B4-BE49-F238E27FC236}">
                    <a16:creationId xmlns:a16="http://schemas.microsoft.com/office/drawing/2014/main" id="{A59B4A0A-16FF-4E90-AE03-B22554727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3" name="AutoShape 157">
                <a:extLst>
                  <a:ext uri="{FF2B5EF4-FFF2-40B4-BE49-F238E27FC236}">
                    <a16:creationId xmlns:a16="http://schemas.microsoft.com/office/drawing/2014/main" id="{01540A2C-DBBB-4A28-91C7-0918CF87E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7" name="Freeform 158">
              <a:extLst>
                <a:ext uri="{FF2B5EF4-FFF2-40B4-BE49-F238E27FC236}">
                  <a16:creationId xmlns:a16="http://schemas.microsoft.com/office/drawing/2014/main" id="{79260BB2-54C1-47E1-B1C5-E9253948B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798" name="Group 159">
              <a:extLst>
                <a:ext uri="{FF2B5EF4-FFF2-40B4-BE49-F238E27FC236}">
                  <a16:creationId xmlns:a16="http://schemas.microsoft.com/office/drawing/2014/main" id="{1D709B78-A83C-42DB-B7F3-257B41A713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>
                <a:extLst>
                  <a:ext uri="{FF2B5EF4-FFF2-40B4-BE49-F238E27FC236}">
                    <a16:creationId xmlns:a16="http://schemas.microsoft.com/office/drawing/2014/main" id="{729E15C1-08B7-4315-B3A2-2EDFC32C7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1" name="AutoShape 161">
                <a:extLst>
                  <a:ext uri="{FF2B5EF4-FFF2-40B4-BE49-F238E27FC236}">
                    <a16:creationId xmlns:a16="http://schemas.microsoft.com/office/drawing/2014/main" id="{971C80B3-A8D7-4555-BFF9-827CDDB90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9" name="Rectangle 162">
              <a:extLst>
                <a:ext uri="{FF2B5EF4-FFF2-40B4-BE49-F238E27FC236}">
                  <a16:creationId xmlns:a16="http://schemas.microsoft.com/office/drawing/2014/main" id="{50177FD0-D5DD-433D-91AD-D1CBFF3FD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0" name="Freeform 163">
              <a:extLst>
                <a:ext uri="{FF2B5EF4-FFF2-40B4-BE49-F238E27FC236}">
                  <a16:creationId xmlns:a16="http://schemas.microsoft.com/office/drawing/2014/main" id="{9D1CF63E-EC67-47D2-A70C-D76814F05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1" name="Freeform 164">
              <a:extLst>
                <a:ext uri="{FF2B5EF4-FFF2-40B4-BE49-F238E27FC236}">
                  <a16:creationId xmlns:a16="http://schemas.microsoft.com/office/drawing/2014/main" id="{D256C979-FAB7-4102-A433-A3DA96BC3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2" name="Oval 165">
              <a:extLst>
                <a:ext uri="{FF2B5EF4-FFF2-40B4-BE49-F238E27FC236}">
                  <a16:creationId xmlns:a16="http://schemas.microsoft.com/office/drawing/2014/main" id="{EB170B8E-388C-43DC-BE64-975D6DC50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3" name="Freeform 166">
              <a:extLst>
                <a:ext uri="{FF2B5EF4-FFF2-40B4-BE49-F238E27FC236}">
                  <a16:creationId xmlns:a16="http://schemas.microsoft.com/office/drawing/2014/main" id="{4B681948-EDEB-4D48-B19C-607A184F3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4" name="AutoShape 167">
              <a:extLst>
                <a:ext uri="{FF2B5EF4-FFF2-40B4-BE49-F238E27FC236}">
                  <a16:creationId xmlns:a16="http://schemas.microsoft.com/office/drawing/2014/main" id="{87FB3B6F-B24F-4DBF-A409-333DBE2A5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5" name="AutoShape 168">
              <a:extLst>
                <a:ext uri="{FF2B5EF4-FFF2-40B4-BE49-F238E27FC236}">
                  <a16:creationId xmlns:a16="http://schemas.microsoft.com/office/drawing/2014/main" id="{BA16A856-F9CD-4B7D-9EE7-2EA9BD67A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6" name="Oval 169">
              <a:extLst>
                <a:ext uri="{FF2B5EF4-FFF2-40B4-BE49-F238E27FC236}">
                  <a16:creationId xmlns:a16="http://schemas.microsoft.com/office/drawing/2014/main" id="{90BC8E8F-9485-4766-A756-49C9D9EB8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7" name="Oval 170">
              <a:extLst>
                <a:ext uri="{FF2B5EF4-FFF2-40B4-BE49-F238E27FC236}">
                  <a16:creationId xmlns:a16="http://schemas.microsoft.com/office/drawing/2014/main" id="{2AC8C778-0DB3-4D0B-A689-7363ABC2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>
              <a:extLst>
                <a:ext uri="{FF2B5EF4-FFF2-40B4-BE49-F238E27FC236}">
                  <a16:creationId xmlns:a16="http://schemas.microsoft.com/office/drawing/2014/main" id="{B9EB0AF2-3304-4CFD-AE86-EB4026F3D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9" name="Rectangle 172">
              <a:extLst>
                <a:ext uri="{FF2B5EF4-FFF2-40B4-BE49-F238E27FC236}">
                  <a16:creationId xmlns:a16="http://schemas.microsoft.com/office/drawing/2014/main" id="{72D2076D-8BE0-4885-BE0E-A24171BBD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4694" name="Rectangle 3">
            <a:extLst>
              <a:ext uri="{FF2B5EF4-FFF2-40B4-BE49-F238E27FC236}">
                <a16:creationId xmlns:a16="http://schemas.microsoft.com/office/drawing/2014/main" id="{24BBD1AA-15B0-4675-98A9-02F3BA98D5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Throughput (more)</a:t>
            </a:r>
          </a:p>
        </p:txBody>
      </p:sp>
      <p:sp>
        <p:nvSpPr>
          <p:cNvPr id="114695" name="Rectangle 4">
            <a:extLst>
              <a:ext uri="{FF2B5EF4-FFF2-40B4-BE49-F238E27FC236}">
                <a16:creationId xmlns:a16="http://schemas.microsoft.com/office/drawing/2014/main" id="{EA611285-E15B-4C49-A472-B8C497CAE14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/>
            <a:r>
              <a:rPr lang="en-US" altLang="en-US" i="1">
                <a:solidFill>
                  <a:srgbClr val="CC0000"/>
                </a:solidFill>
              </a:rPr>
              <a:t>R</a:t>
            </a:r>
            <a:r>
              <a:rPr lang="en-US" altLang="en-US" i="1" baseline="-25000">
                <a:solidFill>
                  <a:srgbClr val="CC0000"/>
                </a:solidFill>
              </a:rPr>
              <a:t>s</a:t>
            </a:r>
            <a:r>
              <a:rPr lang="en-US" altLang="en-US" i="1">
                <a:solidFill>
                  <a:srgbClr val="CC0000"/>
                </a:solidFill>
              </a:rPr>
              <a:t> &lt; R</a:t>
            </a:r>
            <a:r>
              <a:rPr lang="en-US" altLang="en-US" i="1" baseline="-25000">
                <a:solidFill>
                  <a:srgbClr val="CC0000"/>
                </a:solidFill>
              </a:rPr>
              <a:t>c</a:t>
            </a:r>
            <a:r>
              <a:rPr lang="en-US" altLang="en-US" i="1">
                <a:solidFill>
                  <a:srgbClr val="FF3300"/>
                </a:solidFill>
              </a:rPr>
              <a:t>  </a:t>
            </a:r>
            <a:r>
              <a:rPr lang="en-US" altLang="en-US"/>
              <a:t>What is average end-end throughput?</a:t>
            </a:r>
          </a:p>
        </p:txBody>
      </p:sp>
      <p:grpSp>
        <p:nvGrpSpPr>
          <p:cNvPr id="114696" name="Group 34">
            <a:extLst>
              <a:ext uri="{FF2B5EF4-FFF2-40B4-BE49-F238E27FC236}">
                <a16:creationId xmlns:a16="http://schemas.microsoft.com/office/drawing/2014/main" id="{42E3F2C4-0FCB-42C9-A668-A2E284FF6D33}"/>
              </a:ext>
            </a:extLst>
          </p:cNvPr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>
              <a:extLst>
                <a:ext uri="{FF2B5EF4-FFF2-40B4-BE49-F238E27FC236}">
                  <a16:creationId xmlns:a16="http://schemas.microsoft.com/office/drawing/2014/main" id="{DCD59CAD-D649-4404-B03B-D288C4108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>
              <a:extLst>
                <a:ext uri="{FF2B5EF4-FFF2-40B4-BE49-F238E27FC236}">
                  <a16:creationId xmlns:a16="http://schemas.microsoft.com/office/drawing/2014/main" id="{B6A49A7C-8599-43A5-93C3-895E0C23D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>
              <a:extLst>
                <a:ext uri="{FF2B5EF4-FFF2-40B4-BE49-F238E27FC236}">
                  <a16:creationId xmlns:a16="http://schemas.microsoft.com/office/drawing/2014/main" id="{8ABD2B11-B607-48CC-97B1-56A45A6AC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038" name="Rectangle 38">
              <a:extLst>
                <a:ext uri="{FF2B5EF4-FFF2-40B4-BE49-F238E27FC236}">
                  <a16:creationId xmlns:a16="http://schemas.microsoft.com/office/drawing/2014/main" id="{3D65EFEA-210E-423C-9C53-96CA7C75C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>
            <a:extLst>
              <a:ext uri="{FF2B5EF4-FFF2-40B4-BE49-F238E27FC236}">
                <a16:creationId xmlns:a16="http://schemas.microsoft.com/office/drawing/2014/main" id="{04500D5C-8AD8-4EDA-8E67-14B8508E1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  R</a:t>
            </a:r>
            <a:r>
              <a:rPr lang="en-US" altLang="en-US" sz="2800" baseline="-25000"/>
              <a:t>s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4698" name="AutoShape 42">
            <a:extLst>
              <a:ext uri="{FF2B5EF4-FFF2-40B4-BE49-F238E27FC236}">
                <a16:creationId xmlns:a16="http://schemas.microsoft.com/office/drawing/2014/main" id="{5B69678C-249C-4FB1-9073-36E883E3A1D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4699" name="AutoShape 43">
            <a:extLst>
              <a:ext uri="{FF2B5EF4-FFF2-40B4-BE49-F238E27FC236}">
                <a16:creationId xmlns:a16="http://schemas.microsoft.com/office/drawing/2014/main" id="{1167BDD0-757E-4711-BEB5-B4CE9A1D7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4700" name="Group 54">
            <a:extLst>
              <a:ext uri="{FF2B5EF4-FFF2-40B4-BE49-F238E27FC236}">
                <a16:creationId xmlns:a16="http://schemas.microsoft.com/office/drawing/2014/main" id="{2CBB1139-7708-4A56-A882-D7A5621419D7}"/>
              </a:ext>
            </a:extLst>
          </p:cNvPr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114776" name="Group 45">
              <a:extLst>
                <a:ext uri="{FF2B5EF4-FFF2-40B4-BE49-F238E27FC236}">
                  <a16:creationId xmlns:a16="http://schemas.microsoft.com/office/drawing/2014/main" id="{5A76691E-355E-40E8-B9B9-EA4C710286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>
                <a:extLst>
                  <a:ext uri="{FF2B5EF4-FFF2-40B4-BE49-F238E27FC236}">
                    <a16:creationId xmlns:a16="http://schemas.microsoft.com/office/drawing/2014/main" id="{AE74CC26-08A0-46CC-8CA0-8F3BAEC1F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>
                <a:extLst>
                  <a:ext uri="{FF2B5EF4-FFF2-40B4-BE49-F238E27FC236}">
                    <a16:creationId xmlns:a16="http://schemas.microsoft.com/office/drawing/2014/main" id="{A3278B5A-25F0-46FF-BCC7-A56AF98F1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>
                <a:extLst>
                  <a:ext uri="{FF2B5EF4-FFF2-40B4-BE49-F238E27FC236}">
                    <a16:creationId xmlns:a16="http://schemas.microsoft.com/office/drawing/2014/main" id="{17EBE9BA-B8EE-4F9F-8CBA-C8602A0E4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49" name="Rectangle 49">
                <a:extLst>
                  <a:ext uri="{FF2B5EF4-FFF2-40B4-BE49-F238E27FC236}">
                    <a16:creationId xmlns:a16="http://schemas.microsoft.com/office/drawing/2014/main" id="{295B49F8-67F0-4A80-A050-70CAD9EFD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>
              <a:extLst>
                <a:ext uri="{FF2B5EF4-FFF2-40B4-BE49-F238E27FC236}">
                  <a16:creationId xmlns:a16="http://schemas.microsoft.com/office/drawing/2014/main" id="{B7F55C20-5563-4B1F-BB46-CE815F102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</p:grpSp>
      <p:sp>
        <p:nvSpPr>
          <p:cNvPr id="25623" name="Rectangle 56">
            <a:extLst>
              <a:ext uri="{FF2B5EF4-FFF2-40B4-BE49-F238E27FC236}">
                <a16:creationId xmlns:a16="http://schemas.microsoft.com/office/drawing/2014/main" id="{AC722DCB-ED2D-4283-B10B-CF96988F3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en-US" sz="2800" i="1" baseline="-25000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 &gt; R</a:t>
            </a:r>
            <a:r>
              <a:rPr lang="en-US" altLang="en-US" sz="2800" i="1" baseline="-25000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en-US" sz="2800" i="1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en-US" sz="2800">
                <a:latin typeface="Gill Sans MT" panose="020B0502020104020203" pitchFamily="34" charset="0"/>
              </a:rPr>
              <a:t>What is average end-end throughput?</a:t>
            </a:r>
          </a:p>
        </p:txBody>
      </p:sp>
      <p:grpSp>
        <p:nvGrpSpPr>
          <p:cNvPr id="13" name="Group 209">
            <a:extLst>
              <a:ext uri="{FF2B5EF4-FFF2-40B4-BE49-F238E27FC236}">
                <a16:creationId xmlns:a16="http://schemas.microsoft.com/office/drawing/2014/main" id="{BED22862-7261-4345-A37B-39C482EDE58A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114773" name="Rectangle 102">
              <a:extLst>
                <a:ext uri="{FF2B5EF4-FFF2-40B4-BE49-F238E27FC236}">
                  <a16:creationId xmlns:a16="http://schemas.microsoft.com/office/drawing/2014/main" id="{D0CD0FEE-A375-4D6A-8005-BDB2066C4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774" name="Text Box 101">
              <a:extLst>
                <a:ext uri="{FF2B5EF4-FFF2-40B4-BE49-F238E27FC236}">
                  <a16:creationId xmlns:a16="http://schemas.microsoft.com/office/drawing/2014/main" id="{8838A648-5A33-406E-8419-ECD4BB08B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latin typeface="Gill Sans MT" panose="020B0502020104020203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>
              <a:extLst>
                <a:ext uri="{FF2B5EF4-FFF2-40B4-BE49-F238E27FC236}">
                  <a16:creationId xmlns:a16="http://schemas.microsoft.com/office/drawing/2014/main" id="{3EFEA922-8C5F-4B6B-97C9-D47082F98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 i="1">
                  <a:solidFill>
                    <a:srgbClr val="CC0000"/>
                  </a:solidFill>
                  <a:latin typeface="Gill Sans MT" panose="020B0502020104020203" pitchFamily="34" charset="0"/>
                </a:rPr>
                <a:t>bottleneck link</a:t>
              </a:r>
            </a:p>
          </p:txBody>
        </p:sp>
      </p:grpSp>
      <p:sp>
        <p:nvSpPr>
          <p:cNvPr id="114703" name="AutoShape 51">
            <a:extLst>
              <a:ext uri="{FF2B5EF4-FFF2-40B4-BE49-F238E27FC236}">
                <a16:creationId xmlns:a16="http://schemas.microsoft.com/office/drawing/2014/main" id="{9A9AEF88-595A-4DAE-998D-5975EC72C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4704" name="Group 132">
            <a:extLst>
              <a:ext uri="{FF2B5EF4-FFF2-40B4-BE49-F238E27FC236}">
                <a16:creationId xmlns:a16="http://schemas.microsoft.com/office/drawing/2014/main" id="{03594A51-B354-426D-B01D-F4CC61E12DD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>
              <a:extLst>
                <a:ext uri="{FF2B5EF4-FFF2-40B4-BE49-F238E27FC236}">
                  <a16:creationId xmlns:a16="http://schemas.microsoft.com/office/drawing/2014/main" id="{EAA6DFB7-4D4C-431D-94C9-5757F10F9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>
              <a:extLst>
                <a:ext uri="{FF2B5EF4-FFF2-40B4-BE49-F238E27FC236}">
                  <a16:creationId xmlns:a16="http://schemas.microsoft.com/office/drawing/2014/main" id="{D5DF837D-26BF-4A91-87DA-E2A5EA3E1B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4705" name="AutoShape 327">
            <a:extLst>
              <a:ext uri="{FF2B5EF4-FFF2-40B4-BE49-F238E27FC236}">
                <a16:creationId xmlns:a16="http://schemas.microsoft.com/office/drawing/2014/main" id="{7A1857B8-7335-45A6-8C5B-F81B8A821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206">
            <a:extLst>
              <a:ext uri="{FF2B5EF4-FFF2-40B4-BE49-F238E27FC236}">
                <a16:creationId xmlns:a16="http://schemas.microsoft.com/office/drawing/2014/main" id="{5D3C330C-E314-4BDA-8F74-A296961E1EB6}"/>
              </a:ext>
            </a:extLst>
          </p:cNvPr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114708" name="Group 173">
              <a:extLst>
                <a:ext uri="{FF2B5EF4-FFF2-40B4-BE49-F238E27FC236}">
                  <a16:creationId xmlns:a16="http://schemas.microsoft.com/office/drawing/2014/main" id="{A230FF8B-37D2-47ED-B5FD-17042B2373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>
                <a:extLst>
                  <a:ext uri="{FF2B5EF4-FFF2-40B4-BE49-F238E27FC236}">
                    <a16:creationId xmlns:a16="http://schemas.microsoft.com/office/drawing/2014/main" id="{4195E6DA-8780-4A78-8D97-EDD0F1774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0" name="Rectangle 175">
                <a:extLst>
                  <a:ext uri="{FF2B5EF4-FFF2-40B4-BE49-F238E27FC236}">
                    <a16:creationId xmlns:a16="http://schemas.microsoft.com/office/drawing/2014/main" id="{404A358B-B328-4A99-8C74-849B01130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41" name="Freeform 176">
                <a:extLst>
                  <a:ext uri="{FF2B5EF4-FFF2-40B4-BE49-F238E27FC236}">
                    <a16:creationId xmlns:a16="http://schemas.microsoft.com/office/drawing/2014/main" id="{ACF8545C-88F2-4210-B497-9A0909595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2" name="Freeform 177">
                <a:extLst>
                  <a:ext uri="{FF2B5EF4-FFF2-40B4-BE49-F238E27FC236}">
                    <a16:creationId xmlns:a16="http://schemas.microsoft.com/office/drawing/2014/main" id="{DBD65DA9-BC78-4718-87DA-EC95DF2FC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3" name="Rectangle 178">
                <a:extLst>
                  <a:ext uri="{FF2B5EF4-FFF2-40B4-BE49-F238E27FC236}">
                    <a16:creationId xmlns:a16="http://schemas.microsoft.com/office/drawing/2014/main" id="{96AA4E45-56D0-40F4-81F4-29FDD5921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4" name="Group 179">
                <a:extLst>
                  <a:ext uri="{FF2B5EF4-FFF2-40B4-BE49-F238E27FC236}">
                    <a16:creationId xmlns:a16="http://schemas.microsoft.com/office/drawing/2014/main" id="{A97E9CE4-B0C5-44BE-AB9F-EA51A150D6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>
                  <a:extLst>
                    <a:ext uri="{FF2B5EF4-FFF2-40B4-BE49-F238E27FC236}">
                      <a16:creationId xmlns:a16="http://schemas.microsoft.com/office/drawing/2014/main" id="{BC761028-8384-48C7-8005-694B806961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70" name="AutoShape 181">
                  <a:extLst>
                    <a:ext uri="{FF2B5EF4-FFF2-40B4-BE49-F238E27FC236}">
                      <a16:creationId xmlns:a16="http://schemas.microsoft.com/office/drawing/2014/main" id="{C42A6312-ABCD-4120-AE15-D38C99D14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45" name="Rectangle 182">
                <a:extLst>
                  <a:ext uri="{FF2B5EF4-FFF2-40B4-BE49-F238E27FC236}">
                    <a16:creationId xmlns:a16="http://schemas.microsoft.com/office/drawing/2014/main" id="{012E2845-2152-4B84-93F7-E717FA4AC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6" name="Group 183">
                <a:extLst>
                  <a:ext uri="{FF2B5EF4-FFF2-40B4-BE49-F238E27FC236}">
                    <a16:creationId xmlns:a16="http://schemas.microsoft.com/office/drawing/2014/main" id="{1625A0CA-593C-4679-B726-3EF960DC87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>
                  <a:extLst>
                    <a:ext uri="{FF2B5EF4-FFF2-40B4-BE49-F238E27FC236}">
                      <a16:creationId xmlns:a16="http://schemas.microsoft.com/office/drawing/2014/main" id="{0709B895-E82B-4564-96BC-316B3D64E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8" name="AutoShape 185">
                  <a:extLst>
                    <a:ext uri="{FF2B5EF4-FFF2-40B4-BE49-F238E27FC236}">
                      <a16:creationId xmlns:a16="http://schemas.microsoft.com/office/drawing/2014/main" id="{7721752B-70D3-46B3-92AD-67268E24B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47" name="Rectangle 186">
                <a:extLst>
                  <a:ext uri="{FF2B5EF4-FFF2-40B4-BE49-F238E27FC236}">
                    <a16:creationId xmlns:a16="http://schemas.microsoft.com/office/drawing/2014/main" id="{E1C0E31A-6892-4F2C-B4D4-130151F60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48" name="Rectangle 187">
                <a:extLst>
                  <a:ext uri="{FF2B5EF4-FFF2-40B4-BE49-F238E27FC236}">
                    <a16:creationId xmlns:a16="http://schemas.microsoft.com/office/drawing/2014/main" id="{2B7734D8-E0F3-4168-90B9-26BEF207A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9" name="Group 188">
                <a:extLst>
                  <a:ext uri="{FF2B5EF4-FFF2-40B4-BE49-F238E27FC236}">
                    <a16:creationId xmlns:a16="http://schemas.microsoft.com/office/drawing/2014/main" id="{7D83E7CC-D49D-4A50-A9BE-8BCF4F88B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>
                  <a:extLst>
                    <a:ext uri="{FF2B5EF4-FFF2-40B4-BE49-F238E27FC236}">
                      <a16:creationId xmlns:a16="http://schemas.microsoft.com/office/drawing/2014/main" id="{20D90B85-57E2-4439-91E6-7BA1819A0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6" name="AutoShape 190">
                  <a:extLst>
                    <a:ext uri="{FF2B5EF4-FFF2-40B4-BE49-F238E27FC236}">
                      <a16:creationId xmlns:a16="http://schemas.microsoft.com/office/drawing/2014/main" id="{C2FE5819-9208-435A-8B75-FFC0AE510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50" name="Freeform 191">
                <a:extLst>
                  <a:ext uri="{FF2B5EF4-FFF2-40B4-BE49-F238E27FC236}">
                    <a16:creationId xmlns:a16="http://schemas.microsoft.com/office/drawing/2014/main" id="{04DFD6E2-C9C2-47CD-A18D-336675281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4751" name="Group 192">
                <a:extLst>
                  <a:ext uri="{FF2B5EF4-FFF2-40B4-BE49-F238E27FC236}">
                    <a16:creationId xmlns:a16="http://schemas.microsoft.com/office/drawing/2014/main" id="{D081DCC6-162A-4AC4-BC2F-6C2FB18603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>
                  <a:extLst>
                    <a:ext uri="{FF2B5EF4-FFF2-40B4-BE49-F238E27FC236}">
                      <a16:creationId xmlns:a16="http://schemas.microsoft.com/office/drawing/2014/main" id="{354D4933-1386-4D07-8EED-794D5045AA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4" name="AutoShape 194">
                  <a:extLst>
                    <a:ext uri="{FF2B5EF4-FFF2-40B4-BE49-F238E27FC236}">
                      <a16:creationId xmlns:a16="http://schemas.microsoft.com/office/drawing/2014/main" id="{BA91903D-24C0-4564-9178-C31E015AF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52" name="Rectangle 195">
                <a:extLst>
                  <a:ext uri="{FF2B5EF4-FFF2-40B4-BE49-F238E27FC236}">
                    <a16:creationId xmlns:a16="http://schemas.microsoft.com/office/drawing/2014/main" id="{061967A4-B524-46CF-9EAD-629A31AF0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3" name="Freeform 196">
                <a:extLst>
                  <a:ext uri="{FF2B5EF4-FFF2-40B4-BE49-F238E27FC236}">
                    <a16:creationId xmlns:a16="http://schemas.microsoft.com/office/drawing/2014/main" id="{F50E9AE0-5496-4EFD-B4C2-49A5D271F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4" name="Freeform 197">
                <a:extLst>
                  <a:ext uri="{FF2B5EF4-FFF2-40B4-BE49-F238E27FC236}">
                    <a16:creationId xmlns:a16="http://schemas.microsoft.com/office/drawing/2014/main" id="{76341C36-F3F7-4AB7-82A3-3B7A028FD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5" name="Oval 198">
                <a:extLst>
                  <a:ext uri="{FF2B5EF4-FFF2-40B4-BE49-F238E27FC236}">
                    <a16:creationId xmlns:a16="http://schemas.microsoft.com/office/drawing/2014/main" id="{1E359F98-D247-44E4-8493-CB75530BC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6" name="Freeform 199">
                <a:extLst>
                  <a:ext uri="{FF2B5EF4-FFF2-40B4-BE49-F238E27FC236}">
                    <a16:creationId xmlns:a16="http://schemas.microsoft.com/office/drawing/2014/main" id="{FCAF7763-9B39-4E8C-AEF0-8B5574451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7" name="AutoShape 200">
                <a:extLst>
                  <a:ext uri="{FF2B5EF4-FFF2-40B4-BE49-F238E27FC236}">
                    <a16:creationId xmlns:a16="http://schemas.microsoft.com/office/drawing/2014/main" id="{0386615A-D4FB-47C8-B670-128907C53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8" name="AutoShape 201">
                <a:extLst>
                  <a:ext uri="{FF2B5EF4-FFF2-40B4-BE49-F238E27FC236}">
                    <a16:creationId xmlns:a16="http://schemas.microsoft.com/office/drawing/2014/main" id="{465C6165-E16D-4183-94E4-A750319BE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9" name="Oval 202">
                <a:extLst>
                  <a:ext uri="{FF2B5EF4-FFF2-40B4-BE49-F238E27FC236}">
                    <a16:creationId xmlns:a16="http://schemas.microsoft.com/office/drawing/2014/main" id="{107B29AE-36A3-4B15-9D6E-8D3DCA0BE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60" name="Oval 203">
                <a:extLst>
                  <a:ext uri="{FF2B5EF4-FFF2-40B4-BE49-F238E27FC236}">
                    <a16:creationId xmlns:a16="http://schemas.microsoft.com/office/drawing/2014/main" id="{F8A36F04-5230-4FA0-8A7D-033AE192E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4761" name="Oval 204">
                <a:extLst>
                  <a:ext uri="{FF2B5EF4-FFF2-40B4-BE49-F238E27FC236}">
                    <a16:creationId xmlns:a16="http://schemas.microsoft.com/office/drawing/2014/main" id="{A0B173A4-463B-4462-9E26-9CB8FB56E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62" name="Rectangle 205">
                <a:extLst>
                  <a:ext uri="{FF2B5EF4-FFF2-40B4-BE49-F238E27FC236}">
                    <a16:creationId xmlns:a16="http://schemas.microsoft.com/office/drawing/2014/main" id="{5C8887D4-5689-49F0-8014-E5D0C46DE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09" name="Line 57">
              <a:extLst>
                <a:ext uri="{FF2B5EF4-FFF2-40B4-BE49-F238E27FC236}">
                  <a16:creationId xmlns:a16="http://schemas.microsoft.com/office/drawing/2014/main" id="{6C05527B-F531-4E3F-9B31-8B4AF3F43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710" name="Group 58">
              <a:extLst>
                <a:ext uri="{FF2B5EF4-FFF2-40B4-BE49-F238E27FC236}">
                  <a16:creationId xmlns:a16="http://schemas.microsoft.com/office/drawing/2014/main" id="{D289C899-9CB4-4E46-94B5-F966C68D49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>
                <a:extLst>
                  <a:ext uri="{FF2B5EF4-FFF2-40B4-BE49-F238E27FC236}">
                    <a16:creationId xmlns:a16="http://schemas.microsoft.com/office/drawing/2014/main" id="{CF85FA5F-1434-42E9-922F-155D3BF49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31" name="Line 61">
                <a:extLst>
                  <a:ext uri="{FF2B5EF4-FFF2-40B4-BE49-F238E27FC236}">
                    <a16:creationId xmlns:a16="http://schemas.microsoft.com/office/drawing/2014/main" id="{9E902B02-CFCB-4C60-B56E-297F3F830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32" name="Rectangle 62">
                <a:extLst>
                  <a:ext uri="{FF2B5EF4-FFF2-40B4-BE49-F238E27FC236}">
                    <a16:creationId xmlns:a16="http://schemas.microsoft.com/office/drawing/2014/main" id="{BBAED2BD-4942-484A-A18A-C4515B2E8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grpSp>
            <p:nvGrpSpPr>
              <p:cNvPr id="114733" name="Group 64">
                <a:extLst>
                  <a:ext uri="{FF2B5EF4-FFF2-40B4-BE49-F238E27FC236}">
                    <a16:creationId xmlns:a16="http://schemas.microsoft.com/office/drawing/2014/main" id="{4D60428D-F1FF-4F68-B2BE-11F7050C4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>
                  <a:extLst>
                    <a:ext uri="{FF2B5EF4-FFF2-40B4-BE49-F238E27FC236}">
                      <a16:creationId xmlns:a16="http://schemas.microsoft.com/office/drawing/2014/main" id="{9AF18547-94E4-45D3-A95C-4A61A030B2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738" name="Line 67">
                  <a:extLst>
                    <a:ext uri="{FF2B5EF4-FFF2-40B4-BE49-F238E27FC236}">
                      <a16:creationId xmlns:a16="http://schemas.microsoft.com/office/drawing/2014/main" id="{D4633F39-962E-46C1-A59F-8402D1467F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734" name="Group 68">
                <a:extLst>
                  <a:ext uri="{FF2B5EF4-FFF2-40B4-BE49-F238E27FC236}">
                    <a16:creationId xmlns:a16="http://schemas.microsoft.com/office/drawing/2014/main" id="{F5D0639E-DA03-470D-92EC-DE75F886D4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>
                  <a:extLst>
                    <a:ext uri="{FF2B5EF4-FFF2-40B4-BE49-F238E27FC236}">
                      <a16:creationId xmlns:a16="http://schemas.microsoft.com/office/drawing/2014/main" id="{6EA17257-80D0-4F99-AA02-B978A5EB5F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736" name="Line 71">
                  <a:extLst>
                    <a:ext uri="{FF2B5EF4-FFF2-40B4-BE49-F238E27FC236}">
                      <a16:creationId xmlns:a16="http://schemas.microsoft.com/office/drawing/2014/main" id="{2A08B104-E907-4475-AD2D-F38831F3D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4711" name="AutoShape 90">
              <a:extLst>
                <a:ext uri="{FF2B5EF4-FFF2-40B4-BE49-F238E27FC236}">
                  <a16:creationId xmlns:a16="http://schemas.microsoft.com/office/drawing/2014/main" id="{CDFD0BFB-C65A-42D0-ACFF-70C1C94C9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12" name="Group 92">
              <a:extLst>
                <a:ext uri="{FF2B5EF4-FFF2-40B4-BE49-F238E27FC236}">
                  <a16:creationId xmlns:a16="http://schemas.microsoft.com/office/drawing/2014/main" id="{CFB96A24-2756-42FD-B1EC-F54753D45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>
                <a:extLst>
                  <a:ext uri="{FF2B5EF4-FFF2-40B4-BE49-F238E27FC236}">
                    <a16:creationId xmlns:a16="http://schemas.microsoft.com/office/drawing/2014/main" id="{3B583FEE-B1C2-49BA-A2E9-5D5158727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>
                <a:extLst>
                  <a:ext uri="{FF2B5EF4-FFF2-40B4-BE49-F238E27FC236}">
                    <a16:creationId xmlns:a16="http://schemas.microsoft.com/office/drawing/2014/main" id="{F1B98632-11E2-4529-938B-391A05093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>
                <a:extLst>
                  <a:ext uri="{FF2B5EF4-FFF2-40B4-BE49-F238E27FC236}">
                    <a16:creationId xmlns:a16="http://schemas.microsoft.com/office/drawing/2014/main" id="{E2BB55A8-BC6D-4067-B494-8189B6954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96" name="Rectangle 96">
                <a:extLst>
                  <a:ext uri="{FF2B5EF4-FFF2-40B4-BE49-F238E27FC236}">
                    <a16:creationId xmlns:a16="http://schemas.microsoft.com/office/drawing/2014/main" id="{6EA2D49B-B7FE-4379-9E06-E6AD9887E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>
              <a:extLst>
                <a:ext uri="{FF2B5EF4-FFF2-40B4-BE49-F238E27FC236}">
                  <a16:creationId xmlns:a16="http://schemas.microsoft.com/office/drawing/2014/main" id="{B6DE727A-0184-4915-926B-B10FA78A7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s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grpSp>
          <p:nvGrpSpPr>
            <p:cNvPr id="114714" name="Group 83">
              <a:extLst>
                <a:ext uri="{FF2B5EF4-FFF2-40B4-BE49-F238E27FC236}">
                  <a16:creationId xmlns:a16="http://schemas.microsoft.com/office/drawing/2014/main" id="{CF23CC37-BC76-4984-9E5D-9AC9FBDF47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>
                <a:extLst>
                  <a:ext uri="{FF2B5EF4-FFF2-40B4-BE49-F238E27FC236}">
                    <a16:creationId xmlns:a16="http://schemas.microsoft.com/office/drawing/2014/main" id="{27AC1825-CFA8-4120-89BC-009739E61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>
                <a:extLst>
                  <a:ext uri="{FF2B5EF4-FFF2-40B4-BE49-F238E27FC236}">
                    <a16:creationId xmlns:a16="http://schemas.microsoft.com/office/drawing/2014/main" id="{8F6767E6-E643-40AD-A254-2F0B8EEAC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>
                <a:extLst>
                  <a:ext uri="{FF2B5EF4-FFF2-40B4-BE49-F238E27FC236}">
                    <a16:creationId xmlns:a16="http://schemas.microsoft.com/office/drawing/2014/main" id="{94E4BA1C-A4A8-4528-B952-B4D3D39A4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87" name="Rectangle 87">
                <a:extLst>
                  <a:ext uri="{FF2B5EF4-FFF2-40B4-BE49-F238E27FC236}">
                    <a16:creationId xmlns:a16="http://schemas.microsoft.com/office/drawing/2014/main" id="{8575CB00-0DD7-44FD-B70B-CC94EB95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>
              <a:extLst>
                <a:ext uri="{FF2B5EF4-FFF2-40B4-BE49-F238E27FC236}">
                  <a16:creationId xmlns:a16="http://schemas.microsoft.com/office/drawing/2014/main" id="{32CF8A8A-2425-48B3-A080-F7C87D197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  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sp>
          <p:nvSpPr>
            <p:cNvPr id="114716" name="AutoShape 98">
              <a:extLst>
                <a:ext uri="{FF2B5EF4-FFF2-40B4-BE49-F238E27FC236}">
                  <a16:creationId xmlns:a16="http://schemas.microsoft.com/office/drawing/2014/main" id="{B5049320-98AD-4CB9-B209-66B957FA0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17" name="AutoShape 89">
              <a:extLst>
                <a:ext uri="{FF2B5EF4-FFF2-40B4-BE49-F238E27FC236}">
                  <a16:creationId xmlns:a16="http://schemas.microsoft.com/office/drawing/2014/main" id="{39A9281D-5F6F-4BD7-A46F-4711EC7CEA8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114718" name="Group 135">
              <a:extLst>
                <a:ext uri="{FF2B5EF4-FFF2-40B4-BE49-F238E27FC236}">
                  <a16:creationId xmlns:a16="http://schemas.microsoft.com/office/drawing/2014/main" id="{4865EACF-3562-42FF-B52E-F066E3F32D9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>
                <a:extLst>
                  <a:ext uri="{FF2B5EF4-FFF2-40B4-BE49-F238E27FC236}">
                    <a16:creationId xmlns:a16="http://schemas.microsoft.com/office/drawing/2014/main" id="{33A61FC9-5480-4408-9D15-C3E09037F2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>
                <a:extLst>
                  <a:ext uri="{FF2B5EF4-FFF2-40B4-BE49-F238E27FC236}">
                    <a16:creationId xmlns:a16="http://schemas.microsoft.com/office/drawing/2014/main" id="{0B29C782-FBF0-479C-9B1D-B80701131B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4719" name="AutoShape 327">
              <a:extLst>
                <a:ext uri="{FF2B5EF4-FFF2-40B4-BE49-F238E27FC236}">
                  <a16:creationId xmlns:a16="http://schemas.microsoft.com/office/drawing/2014/main" id="{E73DF3F7-8BDE-4BB7-B5B1-8C49D4886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4707" name="Slide Number Placeholder 3">
            <a:extLst>
              <a:ext uri="{FF2B5EF4-FFF2-40B4-BE49-F238E27FC236}">
                <a16:creationId xmlns:a16="http://schemas.microsoft.com/office/drawing/2014/main" id="{CD4E8C7D-9565-4D0D-991D-D1A3AC66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6E6A5A1-097A-4F54-B810-0C6BDB25D8C7}" type="slidenum">
              <a:rPr lang="en-US" altLang="en-US" sz="1200">
                <a:latin typeface="Tahoma" panose="020B0604030504040204" pitchFamily="34" charset="0"/>
              </a:rPr>
              <a:pPr/>
              <a:t>53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>
            <a:extLst>
              <a:ext uri="{FF2B5EF4-FFF2-40B4-BE49-F238E27FC236}">
                <a16:creationId xmlns:a16="http://schemas.microsoft.com/office/drawing/2014/main" id="{87362C19-56A5-4A4D-824A-07886B5C3B9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50900"/>
            <a:ext cx="6351588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4" name="Footer Placeholder 2">
            <a:extLst>
              <a:ext uri="{FF2B5EF4-FFF2-40B4-BE49-F238E27FC236}">
                <a16:creationId xmlns:a16="http://schemas.microsoft.com/office/drawing/2014/main" id="{3A05FC7C-895A-4E4E-99DD-AA84B621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660B053A-8369-4867-A8C6-3485897773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en-US" sz="4000"/>
              <a:t>Throughput: Internet scenario</a:t>
            </a:r>
          </a:p>
        </p:txBody>
      </p:sp>
      <p:sp>
        <p:nvSpPr>
          <p:cNvPr id="115716" name="Text Box 44">
            <a:extLst>
              <a:ext uri="{FF2B5EF4-FFF2-40B4-BE49-F238E27FC236}">
                <a16:creationId xmlns:a16="http://schemas.microsoft.com/office/drawing/2014/main" id="{B477C1CE-7A05-4C62-BDA8-E13E5F1D1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0" y="5635625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10 connections (fairly) share backbone bottleneck link </a:t>
            </a:r>
            <a:r>
              <a:rPr lang="en-US" altLang="en-US" sz="2000" i="1"/>
              <a:t>R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5717" name="Freeform 296">
            <a:extLst>
              <a:ext uri="{FF2B5EF4-FFF2-40B4-BE49-F238E27FC236}">
                <a16:creationId xmlns:a16="http://schemas.microsoft.com/office/drawing/2014/main" id="{15ACBF81-3AB9-424F-9AB8-A251F4D9E244}"/>
              </a:ext>
            </a:extLst>
          </p:cNvPr>
          <p:cNvSpPr>
            <a:spLocks/>
          </p:cNvSpPr>
          <p:nvPr/>
        </p:nvSpPr>
        <p:spPr bwMode="auto">
          <a:xfrm>
            <a:off x="4883150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8" name="Text Box 35">
            <a:extLst>
              <a:ext uri="{FF2B5EF4-FFF2-40B4-BE49-F238E27FC236}">
                <a16:creationId xmlns:a16="http://schemas.microsoft.com/office/drawing/2014/main" id="{4CCBB6D3-EBB8-4758-836C-987AE6B8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257064" name="Oval 40">
            <a:extLst>
              <a:ext uri="{FF2B5EF4-FFF2-40B4-BE49-F238E27FC236}">
                <a16:creationId xmlns:a16="http://schemas.microsoft.com/office/drawing/2014/main" id="{496C819C-0107-4550-B3DC-DE4D5370505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1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>
            <a:extLst>
              <a:ext uri="{FF2B5EF4-FFF2-40B4-BE49-F238E27FC236}">
                <a16:creationId xmlns:a16="http://schemas.microsoft.com/office/drawing/2014/main" id="{43CB7EAE-9B2B-4EFE-8D0B-9D4CA7FF79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44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>
            <a:extLst>
              <a:ext uri="{FF2B5EF4-FFF2-40B4-BE49-F238E27FC236}">
                <a16:creationId xmlns:a16="http://schemas.microsoft.com/office/drawing/2014/main" id="{8DA2F398-8B8A-443F-8609-9495F658FB3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5113" y="2794000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67" name="Rectangle 43">
            <a:extLst>
              <a:ext uri="{FF2B5EF4-FFF2-40B4-BE49-F238E27FC236}">
                <a16:creationId xmlns:a16="http://schemas.microsoft.com/office/drawing/2014/main" id="{8ED1B8B0-C4DE-4629-807A-3CC401FC1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5113" y="3765550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>
            <a:extLst>
              <a:ext uri="{FF2B5EF4-FFF2-40B4-BE49-F238E27FC236}">
                <a16:creationId xmlns:a16="http://schemas.microsoft.com/office/drawing/2014/main" id="{108DD667-6881-411E-8E29-4485CF27D39E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5621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>
            <a:extLst>
              <a:ext uri="{FF2B5EF4-FFF2-40B4-BE49-F238E27FC236}">
                <a16:creationId xmlns:a16="http://schemas.microsoft.com/office/drawing/2014/main" id="{89DAB2B1-54CF-4090-9824-5C8F88474923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4956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>
            <a:extLst>
              <a:ext uri="{FF2B5EF4-FFF2-40B4-BE49-F238E27FC236}">
                <a16:creationId xmlns:a16="http://schemas.microsoft.com/office/drawing/2014/main" id="{3AA19540-6D0F-4FF6-9949-C70367EDB192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4991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58" name="Rectangle 34">
            <a:extLst>
              <a:ext uri="{FF2B5EF4-FFF2-40B4-BE49-F238E27FC236}">
                <a16:creationId xmlns:a16="http://schemas.microsoft.com/office/drawing/2014/main" id="{7711EE2D-B7F7-4484-8FA6-4DB51F8804D9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5618163" y="2665413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>
            <a:extLst>
              <a:ext uri="{FF2B5EF4-FFF2-40B4-BE49-F238E27FC236}">
                <a16:creationId xmlns:a16="http://schemas.microsoft.com/office/drawing/2014/main" id="{2ED95270-6FC0-4D0C-A024-12507A3E6367}"/>
              </a:ext>
            </a:extLst>
          </p:cNvPr>
          <p:cNvSpPr>
            <a:spLocks noChangeShapeType="1"/>
          </p:cNvSpPr>
          <p:nvPr/>
        </p:nvSpPr>
        <p:spPr bwMode="auto">
          <a:xfrm rot="1792560">
            <a:off x="4827588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493" name="Oval 469">
            <a:extLst>
              <a:ext uri="{FF2B5EF4-FFF2-40B4-BE49-F238E27FC236}">
                <a16:creationId xmlns:a16="http://schemas.microsoft.com/office/drawing/2014/main" id="{A8278D61-F3CE-4E96-B5F1-CE8E28F1CC2F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6130925" y="2671763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>
            <a:extLst>
              <a:ext uri="{FF2B5EF4-FFF2-40B4-BE49-F238E27FC236}">
                <a16:creationId xmlns:a16="http://schemas.microsoft.com/office/drawing/2014/main" id="{13815279-A7C0-424D-9E71-CCDE95F395F9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5409407" y="2339181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>
            <a:extLst>
              <a:ext uri="{FF2B5EF4-FFF2-40B4-BE49-F238E27FC236}">
                <a16:creationId xmlns:a16="http://schemas.microsoft.com/office/drawing/2014/main" id="{B43EDB10-C991-4A86-ADF4-5EFECDEE951A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5561013" y="201295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496" name="Rectangle 472">
            <a:extLst>
              <a:ext uri="{FF2B5EF4-FFF2-40B4-BE49-F238E27FC236}">
                <a16:creationId xmlns:a16="http://schemas.microsoft.com/office/drawing/2014/main" id="{399EFD45-E934-4AC0-A627-863638E34A98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6130925" y="2663825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>
            <a:extLst>
              <a:ext uri="{FF2B5EF4-FFF2-40B4-BE49-F238E27FC236}">
                <a16:creationId xmlns:a16="http://schemas.microsoft.com/office/drawing/2014/main" id="{C609BF62-879E-4381-9D38-3832555A126C}"/>
              </a:ext>
            </a:extLst>
          </p:cNvPr>
          <p:cNvSpPr>
            <a:spLocks noChangeShapeType="1"/>
          </p:cNvSpPr>
          <p:nvPr/>
        </p:nvSpPr>
        <p:spPr bwMode="auto">
          <a:xfrm rot="2768172">
            <a:off x="5253037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0" name="Oval 476">
            <a:extLst>
              <a:ext uri="{FF2B5EF4-FFF2-40B4-BE49-F238E27FC236}">
                <a16:creationId xmlns:a16="http://schemas.microsoft.com/office/drawing/2014/main" id="{06E08C3D-4171-4F4C-83F7-C017425C7098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084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>
            <a:extLst>
              <a:ext uri="{FF2B5EF4-FFF2-40B4-BE49-F238E27FC236}">
                <a16:creationId xmlns:a16="http://schemas.microsoft.com/office/drawing/2014/main" id="{9ED541AA-C5C7-4014-9757-70BACE84EEBF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057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>
            <a:extLst>
              <a:ext uri="{FF2B5EF4-FFF2-40B4-BE49-F238E27FC236}">
                <a16:creationId xmlns:a16="http://schemas.microsoft.com/office/drawing/2014/main" id="{42296C96-1A73-4B54-88C3-ADFEE8594D5A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716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03" name="Rectangle 479">
            <a:extLst>
              <a:ext uri="{FF2B5EF4-FFF2-40B4-BE49-F238E27FC236}">
                <a16:creationId xmlns:a16="http://schemas.microsoft.com/office/drawing/2014/main" id="{180440DD-D604-42D5-8EC4-128B81836668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100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>
            <a:extLst>
              <a:ext uri="{FF2B5EF4-FFF2-40B4-BE49-F238E27FC236}">
                <a16:creationId xmlns:a16="http://schemas.microsoft.com/office/drawing/2014/main" id="{4254EB72-0B8C-48DE-9981-1CD9F8761898}"/>
              </a:ext>
            </a:extLst>
          </p:cNvPr>
          <p:cNvSpPr>
            <a:spLocks noChangeShapeType="1"/>
          </p:cNvSpPr>
          <p:nvPr/>
        </p:nvSpPr>
        <p:spPr bwMode="auto">
          <a:xfrm rot="19807440" flipH="1">
            <a:off x="4962525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7" name="Oval 483">
            <a:extLst>
              <a:ext uri="{FF2B5EF4-FFF2-40B4-BE49-F238E27FC236}">
                <a16:creationId xmlns:a16="http://schemas.microsoft.com/office/drawing/2014/main" id="{5824E6E3-302E-45C2-9883-DCA0837FD4D4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6338888" y="4294188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>
            <a:extLst>
              <a:ext uri="{FF2B5EF4-FFF2-40B4-BE49-F238E27FC236}">
                <a16:creationId xmlns:a16="http://schemas.microsoft.com/office/drawing/2014/main" id="{EC6D5D8F-AB6D-469B-AACE-972FE3A06CE6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5616575" y="4625975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>
            <a:extLst>
              <a:ext uri="{FF2B5EF4-FFF2-40B4-BE49-F238E27FC236}">
                <a16:creationId xmlns:a16="http://schemas.microsoft.com/office/drawing/2014/main" id="{FFC4B828-08BB-4CC0-B1EA-30918DC9FFC9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5770563" y="495300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10" name="Rectangle 486">
            <a:extLst>
              <a:ext uri="{FF2B5EF4-FFF2-40B4-BE49-F238E27FC236}">
                <a16:creationId xmlns:a16="http://schemas.microsoft.com/office/drawing/2014/main" id="{4193D035-A76C-4089-9629-C68EE95A6799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6338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>
            <a:extLst>
              <a:ext uri="{FF2B5EF4-FFF2-40B4-BE49-F238E27FC236}">
                <a16:creationId xmlns:a16="http://schemas.microsoft.com/office/drawing/2014/main" id="{422DB14D-CE7E-4144-AFDB-C70D94F6CC50}"/>
              </a:ext>
            </a:extLst>
          </p:cNvPr>
          <p:cNvSpPr>
            <a:spLocks noChangeShapeType="1"/>
          </p:cNvSpPr>
          <p:nvPr/>
        </p:nvSpPr>
        <p:spPr bwMode="auto">
          <a:xfrm rot="18831828" flipV="1">
            <a:off x="5461000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24" name="Oval 500">
            <a:extLst>
              <a:ext uri="{FF2B5EF4-FFF2-40B4-BE49-F238E27FC236}">
                <a16:creationId xmlns:a16="http://schemas.microsoft.com/office/drawing/2014/main" id="{59C4C545-0D61-4787-9462-96BC9048E744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291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>
            <a:extLst>
              <a:ext uri="{FF2B5EF4-FFF2-40B4-BE49-F238E27FC236}">
                <a16:creationId xmlns:a16="http://schemas.microsoft.com/office/drawing/2014/main" id="{1149A40C-26C3-414D-86EA-54F67E5CD97E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264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>
            <a:extLst>
              <a:ext uri="{FF2B5EF4-FFF2-40B4-BE49-F238E27FC236}">
                <a16:creationId xmlns:a16="http://schemas.microsoft.com/office/drawing/2014/main" id="{659B34ED-E3F9-44CB-92D6-1CA6318993C2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923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27" name="Rectangle 503">
            <a:extLst>
              <a:ext uri="{FF2B5EF4-FFF2-40B4-BE49-F238E27FC236}">
                <a16:creationId xmlns:a16="http://schemas.microsoft.com/office/drawing/2014/main" id="{30AD43D4-69EC-4867-B954-30034B273492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307263" y="2636838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>
            <a:extLst>
              <a:ext uri="{FF2B5EF4-FFF2-40B4-BE49-F238E27FC236}">
                <a16:creationId xmlns:a16="http://schemas.microsoft.com/office/drawing/2014/main" id="{A8ED12AA-D484-430F-B276-28CA0C7E830C}"/>
              </a:ext>
            </a:extLst>
          </p:cNvPr>
          <p:cNvSpPr>
            <a:spLocks noChangeShapeType="1"/>
          </p:cNvSpPr>
          <p:nvPr/>
        </p:nvSpPr>
        <p:spPr bwMode="auto">
          <a:xfrm rot="19807440" flipH="1">
            <a:off x="7169150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31" name="Oval 507">
            <a:extLst>
              <a:ext uri="{FF2B5EF4-FFF2-40B4-BE49-F238E27FC236}">
                <a16:creationId xmlns:a16="http://schemas.microsoft.com/office/drawing/2014/main" id="{083B9174-B343-4F30-BA52-A7EE076C13B2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8048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>
            <a:extLst>
              <a:ext uri="{FF2B5EF4-FFF2-40B4-BE49-F238E27FC236}">
                <a16:creationId xmlns:a16="http://schemas.microsoft.com/office/drawing/2014/main" id="{047EE9C0-46AF-4C92-9798-041345149205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7381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>
            <a:extLst>
              <a:ext uri="{FF2B5EF4-FFF2-40B4-BE49-F238E27FC236}">
                <a16:creationId xmlns:a16="http://schemas.microsoft.com/office/drawing/2014/main" id="{386B921E-BEC0-4D27-A754-CCA1ABEB57E1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7416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34" name="Rectangle 510">
            <a:extLst>
              <a:ext uri="{FF2B5EF4-FFF2-40B4-BE49-F238E27FC236}">
                <a16:creationId xmlns:a16="http://schemas.microsoft.com/office/drawing/2014/main" id="{FC01458B-6262-4B09-AB54-644BCD11E405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8043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>
            <a:extLst>
              <a:ext uri="{FF2B5EF4-FFF2-40B4-BE49-F238E27FC236}">
                <a16:creationId xmlns:a16="http://schemas.microsoft.com/office/drawing/2014/main" id="{8399C547-FD31-4C91-A3F5-93ADCD6C16A5}"/>
              </a:ext>
            </a:extLst>
          </p:cNvPr>
          <p:cNvSpPr>
            <a:spLocks noChangeShapeType="1"/>
          </p:cNvSpPr>
          <p:nvPr/>
        </p:nvSpPr>
        <p:spPr bwMode="auto">
          <a:xfrm rot="1792560">
            <a:off x="7243763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3" name="Text Box 513">
            <a:extLst>
              <a:ext uri="{FF2B5EF4-FFF2-40B4-BE49-F238E27FC236}">
                <a16:creationId xmlns:a16="http://schemas.microsoft.com/office/drawing/2014/main" id="{6FDE3649-1B08-47B0-9648-3562232D7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5754" name="Text Box 514">
            <a:extLst>
              <a:ext uri="{FF2B5EF4-FFF2-40B4-BE49-F238E27FC236}">
                <a16:creationId xmlns:a16="http://schemas.microsoft.com/office/drawing/2014/main" id="{05A1D82F-3CE2-4362-B66D-8AE12562A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5755" name="Freeform 515">
            <a:extLst>
              <a:ext uri="{FF2B5EF4-FFF2-40B4-BE49-F238E27FC236}">
                <a16:creationId xmlns:a16="http://schemas.microsoft.com/office/drawing/2014/main" id="{B48B3266-8B41-4FB7-B698-B384DEDD5F7A}"/>
              </a:ext>
            </a:extLst>
          </p:cNvPr>
          <p:cNvSpPr>
            <a:spLocks/>
          </p:cNvSpPr>
          <p:nvPr/>
        </p:nvSpPr>
        <p:spPr bwMode="auto">
          <a:xfrm>
            <a:off x="5710238" y="2771775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6" name="Text Box 516">
            <a:extLst>
              <a:ext uri="{FF2B5EF4-FFF2-40B4-BE49-F238E27FC236}">
                <a16:creationId xmlns:a16="http://schemas.microsoft.com/office/drawing/2014/main" id="{F36904CA-72D0-437C-A749-4DCEF59C4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57" name="Freeform 517">
            <a:extLst>
              <a:ext uri="{FF2B5EF4-FFF2-40B4-BE49-F238E27FC236}">
                <a16:creationId xmlns:a16="http://schemas.microsoft.com/office/drawing/2014/main" id="{5BF7EAD4-D2BF-4025-B0A6-AD97CF3F3633}"/>
              </a:ext>
            </a:extLst>
          </p:cNvPr>
          <p:cNvSpPr>
            <a:spLocks/>
          </p:cNvSpPr>
          <p:nvPr/>
        </p:nvSpPr>
        <p:spPr bwMode="auto">
          <a:xfrm>
            <a:off x="6173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8" name="Freeform 518">
            <a:extLst>
              <a:ext uri="{FF2B5EF4-FFF2-40B4-BE49-F238E27FC236}">
                <a16:creationId xmlns:a16="http://schemas.microsoft.com/office/drawing/2014/main" id="{D5440C2A-656B-43B9-88BF-C13904BB8404}"/>
              </a:ext>
            </a:extLst>
          </p:cNvPr>
          <p:cNvSpPr>
            <a:spLocks/>
          </p:cNvSpPr>
          <p:nvPr/>
        </p:nvSpPr>
        <p:spPr bwMode="auto">
          <a:xfrm>
            <a:off x="6757988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9" name="Text Box 519">
            <a:extLst>
              <a:ext uri="{FF2B5EF4-FFF2-40B4-BE49-F238E27FC236}">
                <a16:creationId xmlns:a16="http://schemas.microsoft.com/office/drawing/2014/main" id="{386FC1CA-D498-4D79-84B7-12324F59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8" y="4498975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60" name="Text Box 520">
            <a:extLst>
              <a:ext uri="{FF2B5EF4-FFF2-40B4-BE49-F238E27FC236}">
                <a16:creationId xmlns:a16="http://schemas.microsoft.com/office/drawing/2014/main" id="{F74F8DAC-0989-4F91-818D-77969624B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61" name="Text Box 521">
            <a:extLst>
              <a:ext uri="{FF2B5EF4-FFF2-40B4-BE49-F238E27FC236}">
                <a16:creationId xmlns:a16="http://schemas.microsoft.com/office/drawing/2014/main" id="{2DA9C4FB-5A2A-4D28-A833-F7264E4F3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3357563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</a:p>
        </p:txBody>
      </p:sp>
      <p:sp>
        <p:nvSpPr>
          <p:cNvPr id="115762" name="Rectangle 523">
            <a:extLst>
              <a:ext uri="{FF2B5EF4-FFF2-40B4-BE49-F238E27FC236}">
                <a16:creationId xmlns:a16="http://schemas.microsoft.com/office/drawing/2014/main" id="{894E3335-2842-43FD-996D-3723031ED3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79425" y="1593850"/>
            <a:ext cx="3597275" cy="4114800"/>
          </a:xfrm>
        </p:spPr>
        <p:txBody>
          <a:bodyPr/>
          <a:lstStyle/>
          <a:p>
            <a:pPr eaLnBrk="1" hangingPunct="1"/>
            <a:r>
              <a:rPr lang="en-US" altLang="en-US"/>
              <a:t>per-connection end-end throughput: </a:t>
            </a:r>
            <a:r>
              <a:rPr lang="en-US" altLang="en-US" i="1"/>
              <a:t>min(R</a:t>
            </a:r>
            <a:r>
              <a:rPr lang="en-US" altLang="en-US" i="1" baseline="-25000"/>
              <a:t>c</a:t>
            </a:r>
            <a:r>
              <a:rPr lang="en-US" altLang="en-US" i="1"/>
              <a:t>,R</a:t>
            </a:r>
            <a:r>
              <a:rPr lang="en-US" altLang="en-US" i="1" baseline="-25000"/>
              <a:t>s</a:t>
            </a:r>
            <a:r>
              <a:rPr lang="en-US" altLang="en-US" i="1"/>
              <a:t>,R/10)</a:t>
            </a:r>
          </a:p>
          <a:p>
            <a:pPr eaLnBrk="1" hangingPunct="1"/>
            <a:r>
              <a:rPr lang="en-US" altLang="en-US"/>
              <a:t>in practice: </a:t>
            </a:r>
            <a:r>
              <a:rPr lang="en-US" altLang="en-US" i="1"/>
              <a:t>R</a:t>
            </a:r>
            <a:r>
              <a:rPr lang="en-US" altLang="en-US" i="1" baseline="-25000"/>
              <a:t>c</a:t>
            </a:r>
            <a:r>
              <a:rPr lang="en-US" altLang="en-US"/>
              <a:t> or </a:t>
            </a:r>
            <a:r>
              <a:rPr lang="en-US" altLang="en-US" i="1"/>
              <a:t>R</a:t>
            </a:r>
            <a:r>
              <a:rPr lang="en-US" altLang="en-US" i="1" baseline="-25000"/>
              <a:t>s</a:t>
            </a:r>
            <a:r>
              <a:rPr lang="en-US" altLang="en-US"/>
              <a:t> is often bottleneck</a:t>
            </a:r>
          </a:p>
        </p:txBody>
      </p:sp>
      <p:grpSp>
        <p:nvGrpSpPr>
          <p:cNvPr id="115763" name="Group 81">
            <a:extLst>
              <a:ext uri="{FF2B5EF4-FFF2-40B4-BE49-F238E27FC236}">
                <a16:creationId xmlns:a16="http://schemas.microsoft.com/office/drawing/2014/main" id="{3489275E-7428-4758-B163-10D6E57FD88B}"/>
              </a:ext>
            </a:extLst>
          </p:cNvPr>
          <p:cNvGrpSpPr>
            <a:grpSpLocks/>
          </p:cNvGrpSpPr>
          <p:nvPr/>
        </p:nvGrpSpPr>
        <p:grpSpPr bwMode="auto">
          <a:xfrm>
            <a:off x="4576763" y="1784350"/>
            <a:ext cx="352425" cy="660400"/>
            <a:chOff x="4140" y="429"/>
            <a:chExt cx="1425" cy="2396"/>
          </a:xfrm>
        </p:grpSpPr>
        <p:sp>
          <p:nvSpPr>
            <p:cNvPr id="115841" name="Freeform 82">
              <a:extLst>
                <a:ext uri="{FF2B5EF4-FFF2-40B4-BE49-F238E27FC236}">
                  <a16:creationId xmlns:a16="http://schemas.microsoft.com/office/drawing/2014/main" id="{566D6F28-6323-42B1-8877-E9CAF0624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2" name="Rectangle 83">
              <a:extLst>
                <a:ext uri="{FF2B5EF4-FFF2-40B4-BE49-F238E27FC236}">
                  <a16:creationId xmlns:a16="http://schemas.microsoft.com/office/drawing/2014/main" id="{46CFB021-BC9C-497B-8CC7-98A5D4334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43" name="Freeform 84">
              <a:extLst>
                <a:ext uri="{FF2B5EF4-FFF2-40B4-BE49-F238E27FC236}">
                  <a16:creationId xmlns:a16="http://schemas.microsoft.com/office/drawing/2014/main" id="{C037CD90-8086-44AE-9ECE-AE829945A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4" name="Freeform 85">
              <a:extLst>
                <a:ext uri="{FF2B5EF4-FFF2-40B4-BE49-F238E27FC236}">
                  <a16:creationId xmlns:a16="http://schemas.microsoft.com/office/drawing/2014/main" id="{71D36C59-8860-4414-BEAC-613B4B528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5" name="Rectangle 86">
              <a:extLst>
                <a:ext uri="{FF2B5EF4-FFF2-40B4-BE49-F238E27FC236}">
                  <a16:creationId xmlns:a16="http://schemas.microsoft.com/office/drawing/2014/main" id="{10774F3A-4672-41A9-A5B4-6E7CF993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46" name="Group 87">
              <a:extLst>
                <a:ext uri="{FF2B5EF4-FFF2-40B4-BE49-F238E27FC236}">
                  <a16:creationId xmlns:a16="http://schemas.microsoft.com/office/drawing/2014/main" id="{C2817F04-4FC9-493E-8DFB-AF13D2100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>
                <a:extLst>
                  <a:ext uri="{FF2B5EF4-FFF2-40B4-BE49-F238E27FC236}">
                    <a16:creationId xmlns:a16="http://schemas.microsoft.com/office/drawing/2014/main" id="{ABFAD9AB-358C-47AA-B450-3559C154E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72" name="AutoShape 89">
                <a:extLst>
                  <a:ext uri="{FF2B5EF4-FFF2-40B4-BE49-F238E27FC236}">
                    <a16:creationId xmlns:a16="http://schemas.microsoft.com/office/drawing/2014/main" id="{B346E8EE-84FA-46FE-B11F-1A8BC7D26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47" name="Rectangle 90">
              <a:extLst>
                <a:ext uri="{FF2B5EF4-FFF2-40B4-BE49-F238E27FC236}">
                  <a16:creationId xmlns:a16="http://schemas.microsoft.com/office/drawing/2014/main" id="{FEA48C83-B66A-45F7-83BF-830BF4C34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48" name="Group 91">
              <a:extLst>
                <a:ext uri="{FF2B5EF4-FFF2-40B4-BE49-F238E27FC236}">
                  <a16:creationId xmlns:a16="http://schemas.microsoft.com/office/drawing/2014/main" id="{EC44A68B-7010-4E3B-BB58-223633DB4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>
                <a:extLst>
                  <a:ext uri="{FF2B5EF4-FFF2-40B4-BE49-F238E27FC236}">
                    <a16:creationId xmlns:a16="http://schemas.microsoft.com/office/drawing/2014/main" id="{5ACCA5CB-A4C4-4539-8CA4-49E224A7C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70" name="AutoShape 93">
                <a:extLst>
                  <a:ext uri="{FF2B5EF4-FFF2-40B4-BE49-F238E27FC236}">
                    <a16:creationId xmlns:a16="http://schemas.microsoft.com/office/drawing/2014/main" id="{5F9F8EF6-3D32-4C77-8C88-3E1CFA039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49" name="Rectangle 94">
              <a:extLst>
                <a:ext uri="{FF2B5EF4-FFF2-40B4-BE49-F238E27FC236}">
                  <a16:creationId xmlns:a16="http://schemas.microsoft.com/office/drawing/2014/main" id="{EDF97D58-5E21-4252-A585-600F7746E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0" name="Rectangle 95">
              <a:extLst>
                <a:ext uri="{FF2B5EF4-FFF2-40B4-BE49-F238E27FC236}">
                  <a16:creationId xmlns:a16="http://schemas.microsoft.com/office/drawing/2014/main" id="{2239A332-B7A1-4340-B3AB-651EB0A8B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51" name="Group 96">
              <a:extLst>
                <a:ext uri="{FF2B5EF4-FFF2-40B4-BE49-F238E27FC236}">
                  <a16:creationId xmlns:a16="http://schemas.microsoft.com/office/drawing/2014/main" id="{87CF0FCB-2727-4A23-B981-CFC6717C1D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>
                <a:extLst>
                  <a:ext uri="{FF2B5EF4-FFF2-40B4-BE49-F238E27FC236}">
                    <a16:creationId xmlns:a16="http://schemas.microsoft.com/office/drawing/2014/main" id="{49530A67-B703-404B-9874-92D8A2FC2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68" name="AutoShape 98">
                <a:extLst>
                  <a:ext uri="{FF2B5EF4-FFF2-40B4-BE49-F238E27FC236}">
                    <a16:creationId xmlns:a16="http://schemas.microsoft.com/office/drawing/2014/main" id="{F3AA8A09-8CB2-4B47-A083-E8204AFD9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52" name="Freeform 99">
              <a:extLst>
                <a:ext uri="{FF2B5EF4-FFF2-40B4-BE49-F238E27FC236}">
                  <a16:creationId xmlns:a16="http://schemas.microsoft.com/office/drawing/2014/main" id="{9BD1EC17-F9E4-4475-B49D-63B85655A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853" name="Group 100">
              <a:extLst>
                <a:ext uri="{FF2B5EF4-FFF2-40B4-BE49-F238E27FC236}">
                  <a16:creationId xmlns:a16="http://schemas.microsoft.com/office/drawing/2014/main" id="{0CC08AE1-4BBA-47A5-8989-5C2847C19A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>
                <a:extLst>
                  <a:ext uri="{FF2B5EF4-FFF2-40B4-BE49-F238E27FC236}">
                    <a16:creationId xmlns:a16="http://schemas.microsoft.com/office/drawing/2014/main" id="{112D81F5-E428-469C-BECB-592901B7F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66" name="AutoShape 102">
                <a:extLst>
                  <a:ext uri="{FF2B5EF4-FFF2-40B4-BE49-F238E27FC236}">
                    <a16:creationId xmlns:a16="http://schemas.microsoft.com/office/drawing/2014/main" id="{47A5086C-725E-4AB4-BEA1-A76854FEE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54" name="Rectangle 103">
              <a:extLst>
                <a:ext uri="{FF2B5EF4-FFF2-40B4-BE49-F238E27FC236}">
                  <a16:creationId xmlns:a16="http://schemas.microsoft.com/office/drawing/2014/main" id="{5F635FFE-BFA2-4968-84F8-087F4CCF5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5" name="Freeform 104">
              <a:extLst>
                <a:ext uri="{FF2B5EF4-FFF2-40B4-BE49-F238E27FC236}">
                  <a16:creationId xmlns:a16="http://schemas.microsoft.com/office/drawing/2014/main" id="{DD2D7E94-3034-4F0B-B520-67B3715DE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6" name="Freeform 105">
              <a:extLst>
                <a:ext uri="{FF2B5EF4-FFF2-40B4-BE49-F238E27FC236}">
                  <a16:creationId xmlns:a16="http://schemas.microsoft.com/office/drawing/2014/main" id="{25D3A326-4B66-4AD2-85AC-55C8CC995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7" name="Oval 106">
              <a:extLst>
                <a:ext uri="{FF2B5EF4-FFF2-40B4-BE49-F238E27FC236}">
                  <a16:creationId xmlns:a16="http://schemas.microsoft.com/office/drawing/2014/main" id="{E772AEA7-6FCD-410E-A918-8A4CBEDE6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8" name="Freeform 107">
              <a:extLst>
                <a:ext uri="{FF2B5EF4-FFF2-40B4-BE49-F238E27FC236}">
                  <a16:creationId xmlns:a16="http://schemas.microsoft.com/office/drawing/2014/main" id="{AA9625A0-E03E-4139-B547-4F743E011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9" name="AutoShape 108">
              <a:extLst>
                <a:ext uri="{FF2B5EF4-FFF2-40B4-BE49-F238E27FC236}">
                  <a16:creationId xmlns:a16="http://schemas.microsoft.com/office/drawing/2014/main" id="{6ED1DEF9-A42C-48B8-BA3D-81431FC0F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0" name="AutoShape 109">
              <a:extLst>
                <a:ext uri="{FF2B5EF4-FFF2-40B4-BE49-F238E27FC236}">
                  <a16:creationId xmlns:a16="http://schemas.microsoft.com/office/drawing/2014/main" id="{7F1E8D18-3F44-4BA9-8B17-E1B582EA8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1" name="Oval 110">
              <a:extLst>
                <a:ext uri="{FF2B5EF4-FFF2-40B4-BE49-F238E27FC236}">
                  <a16:creationId xmlns:a16="http://schemas.microsoft.com/office/drawing/2014/main" id="{38E85024-1A4C-4288-A88F-B00FCC93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2" name="Oval 111">
              <a:extLst>
                <a:ext uri="{FF2B5EF4-FFF2-40B4-BE49-F238E27FC236}">
                  <a16:creationId xmlns:a16="http://schemas.microsoft.com/office/drawing/2014/main" id="{FE3D0457-6CE8-43FF-BCE2-DF10D3423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863" name="Oval 112">
              <a:extLst>
                <a:ext uri="{FF2B5EF4-FFF2-40B4-BE49-F238E27FC236}">
                  <a16:creationId xmlns:a16="http://schemas.microsoft.com/office/drawing/2014/main" id="{ADAD32A3-7B01-4FB9-9E0D-968A0CABE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4" name="Rectangle 113">
              <a:extLst>
                <a:ext uri="{FF2B5EF4-FFF2-40B4-BE49-F238E27FC236}">
                  <a16:creationId xmlns:a16="http://schemas.microsoft.com/office/drawing/2014/main" id="{934A954D-D30D-407F-B56C-63C50082C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4" name="Group 114">
            <a:extLst>
              <a:ext uri="{FF2B5EF4-FFF2-40B4-BE49-F238E27FC236}">
                <a16:creationId xmlns:a16="http://schemas.microsoft.com/office/drawing/2014/main" id="{1D2C20F2-F249-4830-B2F1-D94195EB7F88}"/>
              </a:ext>
            </a:extLst>
          </p:cNvPr>
          <p:cNvGrpSpPr>
            <a:grpSpLocks/>
          </p:cNvGrpSpPr>
          <p:nvPr/>
        </p:nvGrpSpPr>
        <p:grpSpPr bwMode="auto">
          <a:xfrm>
            <a:off x="5151438" y="1444625"/>
            <a:ext cx="352425" cy="660400"/>
            <a:chOff x="4140" y="429"/>
            <a:chExt cx="1425" cy="2396"/>
          </a:xfrm>
        </p:grpSpPr>
        <p:sp>
          <p:nvSpPr>
            <p:cNvPr id="115809" name="Freeform 115">
              <a:extLst>
                <a:ext uri="{FF2B5EF4-FFF2-40B4-BE49-F238E27FC236}">
                  <a16:creationId xmlns:a16="http://schemas.microsoft.com/office/drawing/2014/main" id="{6AFE81C4-66A9-42D8-9DD6-BA02104D7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0" name="Rectangle 116">
              <a:extLst>
                <a:ext uri="{FF2B5EF4-FFF2-40B4-BE49-F238E27FC236}">
                  <a16:creationId xmlns:a16="http://schemas.microsoft.com/office/drawing/2014/main" id="{C8E3B160-266F-48E9-978F-832B04572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11" name="Freeform 117">
              <a:extLst>
                <a:ext uri="{FF2B5EF4-FFF2-40B4-BE49-F238E27FC236}">
                  <a16:creationId xmlns:a16="http://schemas.microsoft.com/office/drawing/2014/main" id="{AA8C74C0-E90B-4566-B803-9B236599E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2" name="Freeform 118">
              <a:extLst>
                <a:ext uri="{FF2B5EF4-FFF2-40B4-BE49-F238E27FC236}">
                  <a16:creationId xmlns:a16="http://schemas.microsoft.com/office/drawing/2014/main" id="{ACF0BE73-2390-4F76-92BC-6E91B8E8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3" name="Rectangle 119">
              <a:extLst>
                <a:ext uri="{FF2B5EF4-FFF2-40B4-BE49-F238E27FC236}">
                  <a16:creationId xmlns:a16="http://schemas.microsoft.com/office/drawing/2014/main" id="{E33D6A21-80FF-4BC2-A515-82977C77A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4" name="Group 120">
              <a:extLst>
                <a:ext uri="{FF2B5EF4-FFF2-40B4-BE49-F238E27FC236}">
                  <a16:creationId xmlns:a16="http://schemas.microsoft.com/office/drawing/2014/main" id="{F26A17DD-4C84-4FBF-8D58-F1387C6CA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>
                <a:extLst>
                  <a:ext uri="{FF2B5EF4-FFF2-40B4-BE49-F238E27FC236}">
                    <a16:creationId xmlns:a16="http://schemas.microsoft.com/office/drawing/2014/main" id="{14FE61E3-DDD7-4223-B121-4982EBFAD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40" name="AutoShape 122">
                <a:extLst>
                  <a:ext uri="{FF2B5EF4-FFF2-40B4-BE49-F238E27FC236}">
                    <a16:creationId xmlns:a16="http://schemas.microsoft.com/office/drawing/2014/main" id="{2E113857-141F-46C4-A12B-E68949770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15" name="Rectangle 123">
              <a:extLst>
                <a:ext uri="{FF2B5EF4-FFF2-40B4-BE49-F238E27FC236}">
                  <a16:creationId xmlns:a16="http://schemas.microsoft.com/office/drawing/2014/main" id="{3954B2EC-884A-48D2-BF67-FBCCDBC35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6" name="Group 124">
              <a:extLst>
                <a:ext uri="{FF2B5EF4-FFF2-40B4-BE49-F238E27FC236}">
                  <a16:creationId xmlns:a16="http://schemas.microsoft.com/office/drawing/2014/main" id="{3FD28BE9-12CF-4C1F-B10D-1CC716EF1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>
                <a:extLst>
                  <a:ext uri="{FF2B5EF4-FFF2-40B4-BE49-F238E27FC236}">
                    <a16:creationId xmlns:a16="http://schemas.microsoft.com/office/drawing/2014/main" id="{C3325123-B6AA-4415-B874-DAFC75070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8" name="AutoShape 126">
                <a:extLst>
                  <a:ext uri="{FF2B5EF4-FFF2-40B4-BE49-F238E27FC236}">
                    <a16:creationId xmlns:a16="http://schemas.microsoft.com/office/drawing/2014/main" id="{B57BC443-C707-4D05-BB19-1C2758967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17" name="Rectangle 127">
              <a:extLst>
                <a:ext uri="{FF2B5EF4-FFF2-40B4-BE49-F238E27FC236}">
                  <a16:creationId xmlns:a16="http://schemas.microsoft.com/office/drawing/2014/main" id="{EC93D5C7-BBC8-4284-8EBC-9A15D1E1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18" name="Rectangle 128">
              <a:extLst>
                <a:ext uri="{FF2B5EF4-FFF2-40B4-BE49-F238E27FC236}">
                  <a16:creationId xmlns:a16="http://schemas.microsoft.com/office/drawing/2014/main" id="{FAE86EC0-17B9-430A-922E-C9C3F246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9" name="Group 129">
              <a:extLst>
                <a:ext uri="{FF2B5EF4-FFF2-40B4-BE49-F238E27FC236}">
                  <a16:creationId xmlns:a16="http://schemas.microsoft.com/office/drawing/2014/main" id="{4D9A0BE5-A578-4C42-92FF-D1444ABD9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>
                <a:extLst>
                  <a:ext uri="{FF2B5EF4-FFF2-40B4-BE49-F238E27FC236}">
                    <a16:creationId xmlns:a16="http://schemas.microsoft.com/office/drawing/2014/main" id="{BB56589E-3CD7-479F-A7E1-7E8482398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6" name="AutoShape 131">
                <a:extLst>
                  <a:ext uri="{FF2B5EF4-FFF2-40B4-BE49-F238E27FC236}">
                    <a16:creationId xmlns:a16="http://schemas.microsoft.com/office/drawing/2014/main" id="{F540B9F2-8251-418C-A3F4-AAECC1F7F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20" name="Freeform 132">
              <a:extLst>
                <a:ext uri="{FF2B5EF4-FFF2-40B4-BE49-F238E27FC236}">
                  <a16:creationId xmlns:a16="http://schemas.microsoft.com/office/drawing/2014/main" id="{EB3BC610-4519-42FA-848C-EA53DE042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821" name="Group 133">
              <a:extLst>
                <a:ext uri="{FF2B5EF4-FFF2-40B4-BE49-F238E27FC236}">
                  <a16:creationId xmlns:a16="http://schemas.microsoft.com/office/drawing/2014/main" id="{E973145F-D37A-4DC7-BCA0-91BCBC3A8C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>
                <a:extLst>
                  <a:ext uri="{FF2B5EF4-FFF2-40B4-BE49-F238E27FC236}">
                    <a16:creationId xmlns:a16="http://schemas.microsoft.com/office/drawing/2014/main" id="{D7F5E6E2-5B61-4ED3-845C-4AC6781CE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4" name="AutoShape 135">
                <a:extLst>
                  <a:ext uri="{FF2B5EF4-FFF2-40B4-BE49-F238E27FC236}">
                    <a16:creationId xmlns:a16="http://schemas.microsoft.com/office/drawing/2014/main" id="{C6F3BA59-F258-4682-BB1E-5C22376DD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22" name="Rectangle 136">
              <a:extLst>
                <a:ext uri="{FF2B5EF4-FFF2-40B4-BE49-F238E27FC236}">
                  <a16:creationId xmlns:a16="http://schemas.microsoft.com/office/drawing/2014/main" id="{B47FDCFA-7CAE-46CB-9271-23670B061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3" name="Freeform 137">
              <a:extLst>
                <a:ext uri="{FF2B5EF4-FFF2-40B4-BE49-F238E27FC236}">
                  <a16:creationId xmlns:a16="http://schemas.microsoft.com/office/drawing/2014/main" id="{3B8ED385-6528-41AB-8120-F8FD10E29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4" name="Freeform 138">
              <a:extLst>
                <a:ext uri="{FF2B5EF4-FFF2-40B4-BE49-F238E27FC236}">
                  <a16:creationId xmlns:a16="http://schemas.microsoft.com/office/drawing/2014/main" id="{3D8267D5-4E55-42ED-B454-D3BE7BA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5" name="Oval 139">
              <a:extLst>
                <a:ext uri="{FF2B5EF4-FFF2-40B4-BE49-F238E27FC236}">
                  <a16:creationId xmlns:a16="http://schemas.microsoft.com/office/drawing/2014/main" id="{2F372B06-8C91-4176-B415-88A9CA8B9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6" name="Freeform 140">
              <a:extLst>
                <a:ext uri="{FF2B5EF4-FFF2-40B4-BE49-F238E27FC236}">
                  <a16:creationId xmlns:a16="http://schemas.microsoft.com/office/drawing/2014/main" id="{8FC2138E-542D-4728-AC09-B64355EB1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7" name="AutoShape 141">
              <a:extLst>
                <a:ext uri="{FF2B5EF4-FFF2-40B4-BE49-F238E27FC236}">
                  <a16:creationId xmlns:a16="http://schemas.microsoft.com/office/drawing/2014/main" id="{DD7A96DA-4445-41DB-8B4D-E4008F199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8" name="AutoShape 142">
              <a:extLst>
                <a:ext uri="{FF2B5EF4-FFF2-40B4-BE49-F238E27FC236}">
                  <a16:creationId xmlns:a16="http://schemas.microsoft.com/office/drawing/2014/main" id="{EBDCA1A5-DE9F-49E7-B33F-E0B37978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9" name="Oval 143">
              <a:extLst>
                <a:ext uri="{FF2B5EF4-FFF2-40B4-BE49-F238E27FC236}">
                  <a16:creationId xmlns:a16="http://schemas.microsoft.com/office/drawing/2014/main" id="{EC81F9B1-8A33-409B-AABF-59628A6AD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30" name="Oval 144">
              <a:extLst>
                <a:ext uri="{FF2B5EF4-FFF2-40B4-BE49-F238E27FC236}">
                  <a16:creationId xmlns:a16="http://schemas.microsoft.com/office/drawing/2014/main" id="{6313E7C0-ED8F-45D4-A72B-8265F926F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831" name="Oval 145">
              <a:extLst>
                <a:ext uri="{FF2B5EF4-FFF2-40B4-BE49-F238E27FC236}">
                  <a16:creationId xmlns:a16="http://schemas.microsoft.com/office/drawing/2014/main" id="{1CF7D8DB-6A8D-4805-B844-183D4DDD1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32" name="Rectangle 146">
              <a:extLst>
                <a:ext uri="{FF2B5EF4-FFF2-40B4-BE49-F238E27FC236}">
                  <a16:creationId xmlns:a16="http://schemas.microsoft.com/office/drawing/2014/main" id="{31AEBD9D-997D-43B0-91A1-E0B68E330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5" name="Group 147">
            <a:extLst>
              <a:ext uri="{FF2B5EF4-FFF2-40B4-BE49-F238E27FC236}">
                <a16:creationId xmlns:a16="http://schemas.microsoft.com/office/drawing/2014/main" id="{766F862F-7D58-4168-B9C6-6F33A6B2774F}"/>
              </a:ext>
            </a:extLst>
          </p:cNvPr>
          <p:cNvGrpSpPr>
            <a:grpSpLocks/>
          </p:cNvGrpSpPr>
          <p:nvPr/>
        </p:nvGrpSpPr>
        <p:grpSpPr bwMode="auto">
          <a:xfrm>
            <a:off x="8002588" y="1700213"/>
            <a:ext cx="352425" cy="660400"/>
            <a:chOff x="4140" y="429"/>
            <a:chExt cx="1425" cy="2396"/>
          </a:xfrm>
        </p:grpSpPr>
        <p:sp>
          <p:nvSpPr>
            <p:cNvPr id="115777" name="Freeform 148">
              <a:extLst>
                <a:ext uri="{FF2B5EF4-FFF2-40B4-BE49-F238E27FC236}">
                  <a16:creationId xmlns:a16="http://schemas.microsoft.com/office/drawing/2014/main" id="{9DBF1C09-DD67-4F2E-823C-5188C973D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78" name="Rectangle 149">
              <a:extLst>
                <a:ext uri="{FF2B5EF4-FFF2-40B4-BE49-F238E27FC236}">
                  <a16:creationId xmlns:a16="http://schemas.microsoft.com/office/drawing/2014/main" id="{37F8B1AA-7154-4D71-A622-4181C9C0D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79" name="Freeform 150">
              <a:extLst>
                <a:ext uri="{FF2B5EF4-FFF2-40B4-BE49-F238E27FC236}">
                  <a16:creationId xmlns:a16="http://schemas.microsoft.com/office/drawing/2014/main" id="{75C3C532-B4CC-4C55-805F-156BE83F6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80" name="Freeform 151">
              <a:extLst>
                <a:ext uri="{FF2B5EF4-FFF2-40B4-BE49-F238E27FC236}">
                  <a16:creationId xmlns:a16="http://schemas.microsoft.com/office/drawing/2014/main" id="{FA2F8E2C-BFBA-4B4F-910F-0E9D82D06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81" name="Rectangle 152">
              <a:extLst>
                <a:ext uri="{FF2B5EF4-FFF2-40B4-BE49-F238E27FC236}">
                  <a16:creationId xmlns:a16="http://schemas.microsoft.com/office/drawing/2014/main" id="{3D32ADA1-FA1E-4D88-ABF8-F12ACA7DC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2" name="Group 153">
              <a:extLst>
                <a:ext uri="{FF2B5EF4-FFF2-40B4-BE49-F238E27FC236}">
                  <a16:creationId xmlns:a16="http://schemas.microsoft.com/office/drawing/2014/main" id="{89C5662D-F341-48DA-9349-D95A806F8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>
                <a:extLst>
                  <a:ext uri="{FF2B5EF4-FFF2-40B4-BE49-F238E27FC236}">
                    <a16:creationId xmlns:a16="http://schemas.microsoft.com/office/drawing/2014/main" id="{EAA66F5C-76A2-48AD-8AD3-5A1D0CA7A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8" name="AutoShape 155">
                <a:extLst>
                  <a:ext uri="{FF2B5EF4-FFF2-40B4-BE49-F238E27FC236}">
                    <a16:creationId xmlns:a16="http://schemas.microsoft.com/office/drawing/2014/main" id="{5D116064-B0BC-4588-B756-74171511B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3" name="Rectangle 156">
              <a:extLst>
                <a:ext uri="{FF2B5EF4-FFF2-40B4-BE49-F238E27FC236}">
                  <a16:creationId xmlns:a16="http://schemas.microsoft.com/office/drawing/2014/main" id="{578BE1CC-1EAB-4413-994D-3D7E114D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4" name="Group 157">
              <a:extLst>
                <a:ext uri="{FF2B5EF4-FFF2-40B4-BE49-F238E27FC236}">
                  <a16:creationId xmlns:a16="http://schemas.microsoft.com/office/drawing/2014/main" id="{3D915591-173A-46AB-A00B-A5C4262FD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>
                <a:extLst>
                  <a:ext uri="{FF2B5EF4-FFF2-40B4-BE49-F238E27FC236}">
                    <a16:creationId xmlns:a16="http://schemas.microsoft.com/office/drawing/2014/main" id="{F97103AF-838B-45BB-A618-248CC4B5A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6" name="AutoShape 159">
                <a:extLst>
                  <a:ext uri="{FF2B5EF4-FFF2-40B4-BE49-F238E27FC236}">
                    <a16:creationId xmlns:a16="http://schemas.microsoft.com/office/drawing/2014/main" id="{1BEB06DD-43B3-4869-9E72-6441BD6DD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5" name="Rectangle 160">
              <a:extLst>
                <a:ext uri="{FF2B5EF4-FFF2-40B4-BE49-F238E27FC236}">
                  <a16:creationId xmlns:a16="http://schemas.microsoft.com/office/drawing/2014/main" id="{5ABFE7FF-40B2-4F55-9F1B-C3F0D1B7E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86" name="Rectangle 161">
              <a:extLst>
                <a:ext uri="{FF2B5EF4-FFF2-40B4-BE49-F238E27FC236}">
                  <a16:creationId xmlns:a16="http://schemas.microsoft.com/office/drawing/2014/main" id="{4FD3404D-B590-459E-8E42-9625D2A28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7" name="Group 162">
              <a:extLst>
                <a:ext uri="{FF2B5EF4-FFF2-40B4-BE49-F238E27FC236}">
                  <a16:creationId xmlns:a16="http://schemas.microsoft.com/office/drawing/2014/main" id="{7609AD6F-C4AA-412D-A572-E99E3FF6E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>
                <a:extLst>
                  <a:ext uri="{FF2B5EF4-FFF2-40B4-BE49-F238E27FC236}">
                    <a16:creationId xmlns:a16="http://schemas.microsoft.com/office/drawing/2014/main" id="{6560193D-24BA-4A2B-867C-5FE5596B7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4" name="AutoShape 164">
                <a:extLst>
                  <a:ext uri="{FF2B5EF4-FFF2-40B4-BE49-F238E27FC236}">
                    <a16:creationId xmlns:a16="http://schemas.microsoft.com/office/drawing/2014/main" id="{1B466F9C-E448-46AD-A5B5-02003750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8" name="Freeform 165">
              <a:extLst>
                <a:ext uri="{FF2B5EF4-FFF2-40B4-BE49-F238E27FC236}">
                  <a16:creationId xmlns:a16="http://schemas.microsoft.com/office/drawing/2014/main" id="{3305CD35-A843-4BB8-8E2E-AAC7D9178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789" name="Group 166">
              <a:extLst>
                <a:ext uri="{FF2B5EF4-FFF2-40B4-BE49-F238E27FC236}">
                  <a16:creationId xmlns:a16="http://schemas.microsoft.com/office/drawing/2014/main" id="{657FC263-9BC4-453E-B582-F909806C50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>
                <a:extLst>
                  <a:ext uri="{FF2B5EF4-FFF2-40B4-BE49-F238E27FC236}">
                    <a16:creationId xmlns:a16="http://schemas.microsoft.com/office/drawing/2014/main" id="{22A90577-67EA-4F92-87B4-0AD4122FF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2" name="AutoShape 168">
                <a:extLst>
                  <a:ext uri="{FF2B5EF4-FFF2-40B4-BE49-F238E27FC236}">
                    <a16:creationId xmlns:a16="http://schemas.microsoft.com/office/drawing/2014/main" id="{4DE83BBF-4D2D-478D-B4AB-C7A5BD742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90" name="Rectangle 169">
              <a:extLst>
                <a:ext uri="{FF2B5EF4-FFF2-40B4-BE49-F238E27FC236}">
                  <a16:creationId xmlns:a16="http://schemas.microsoft.com/office/drawing/2014/main" id="{B16CA761-219C-473D-B42F-2B518937E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1" name="Freeform 170">
              <a:extLst>
                <a:ext uri="{FF2B5EF4-FFF2-40B4-BE49-F238E27FC236}">
                  <a16:creationId xmlns:a16="http://schemas.microsoft.com/office/drawing/2014/main" id="{99391921-F3B1-49A6-9066-BEF62F8BE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2" name="Freeform 171">
              <a:extLst>
                <a:ext uri="{FF2B5EF4-FFF2-40B4-BE49-F238E27FC236}">
                  <a16:creationId xmlns:a16="http://schemas.microsoft.com/office/drawing/2014/main" id="{A7924AC6-2FBB-429A-BB05-E0F486E82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3" name="Oval 172">
              <a:extLst>
                <a:ext uri="{FF2B5EF4-FFF2-40B4-BE49-F238E27FC236}">
                  <a16:creationId xmlns:a16="http://schemas.microsoft.com/office/drawing/2014/main" id="{18294154-1C81-4F4E-8911-0A9013C8A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4" name="Freeform 173">
              <a:extLst>
                <a:ext uri="{FF2B5EF4-FFF2-40B4-BE49-F238E27FC236}">
                  <a16:creationId xmlns:a16="http://schemas.microsoft.com/office/drawing/2014/main" id="{C27C8BDB-D49C-450F-BEBA-7F116C2CF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5" name="AutoShape 174">
              <a:extLst>
                <a:ext uri="{FF2B5EF4-FFF2-40B4-BE49-F238E27FC236}">
                  <a16:creationId xmlns:a16="http://schemas.microsoft.com/office/drawing/2014/main" id="{A06FB49E-0A31-4631-9EAD-7D49E0119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6" name="AutoShape 175">
              <a:extLst>
                <a:ext uri="{FF2B5EF4-FFF2-40B4-BE49-F238E27FC236}">
                  <a16:creationId xmlns:a16="http://schemas.microsoft.com/office/drawing/2014/main" id="{88B602C7-D260-4A14-839F-6133216B3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7" name="Oval 176">
              <a:extLst>
                <a:ext uri="{FF2B5EF4-FFF2-40B4-BE49-F238E27FC236}">
                  <a16:creationId xmlns:a16="http://schemas.microsoft.com/office/drawing/2014/main" id="{013DC2FC-3F3A-4981-8865-FE57560E3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8" name="Oval 177">
              <a:extLst>
                <a:ext uri="{FF2B5EF4-FFF2-40B4-BE49-F238E27FC236}">
                  <a16:creationId xmlns:a16="http://schemas.microsoft.com/office/drawing/2014/main" id="{9370A691-792C-423A-B08F-18D2ABCB1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799" name="Oval 178">
              <a:extLst>
                <a:ext uri="{FF2B5EF4-FFF2-40B4-BE49-F238E27FC236}">
                  <a16:creationId xmlns:a16="http://schemas.microsoft.com/office/drawing/2014/main" id="{434B5787-D017-489B-B16F-008775FC4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00" name="Rectangle 179">
              <a:extLst>
                <a:ext uri="{FF2B5EF4-FFF2-40B4-BE49-F238E27FC236}">
                  <a16:creationId xmlns:a16="http://schemas.microsoft.com/office/drawing/2014/main" id="{95E389C4-8CFD-46DA-BAD9-7B3864A8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6" name="Group 180">
            <a:extLst>
              <a:ext uri="{FF2B5EF4-FFF2-40B4-BE49-F238E27FC236}">
                <a16:creationId xmlns:a16="http://schemas.microsoft.com/office/drawing/2014/main" id="{8E446FA8-AD7C-41B3-A6BF-95F174663A3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1813" y="4489450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>
              <a:extLst>
                <a:ext uri="{FF2B5EF4-FFF2-40B4-BE49-F238E27FC236}">
                  <a16:creationId xmlns:a16="http://schemas.microsoft.com/office/drawing/2014/main" id="{A8ED2690-F61F-49A3-B425-C20B8D02A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>
              <a:extLst>
                <a:ext uri="{FF2B5EF4-FFF2-40B4-BE49-F238E27FC236}">
                  <a16:creationId xmlns:a16="http://schemas.microsoft.com/office/drawing/2014/main" id="{0F85BE5B-C4FD-43C9-9A8A-1BF974A58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67" name="Group 183">
            <a:extLst>
              <a:ext uri="{FF2B5EF4-FFF2-40B4-BE49-F238E27FC236}">
                <a16:creationId xmlns:a16="http://schemas.microsoft.com/office/drawing/2014/main" id="{AF2AA5A8-869C-4F69-A726-9D8C2765FB9A}"/>
              </a:ext>
            </a:extLst>
          </p:cNvPr>
          <p:cNvGrpSpPr>
            <a:grpSpLocks/>
          </p:cNvGrpSpPr>
          <p:nvPr/>
        </p:nvGrpSpPr>
        <p:grpSpPr bwMode="auto">
          <a:xfrm>
            <a:off x="4237038" y="4470400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>
              <a:extLst>
                <a:ext uri="{FF2B5EF4-FFF2-40B4-BE49-F238E27FC236}">
                  <a16:creationId xmlns:a16="http://schemas.microsoft.com/office/drawing/2014/main" id="{95051D39-E68C-4E3E-91D9-6F2FC270B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>
              <a:extLst>
                <a:ext uri="{FF2B5EF4-FFF2-40B4-BE49-F238E27FC236}">
                  <a16:creationId xmlns:a16="http://schemas.microsoft.com/office/drawing/2014/main" id="{59018E64-0B8A-45FA-AF18-3AAAE8C93F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68" name="Group 186">
            <a:extLst>
              <a:ext uri="{FF2B5EF4-FFF2-40B4-BE49-F238E27FC236}">
                <a16:creationId xmlns:a16="http://schemas.microsoft.com/office/drawing/2014/main" id="{72F70C5C-41E8-453C-8171-F07AA03F7771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4919663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>
              <a:extLst>
                <a:ext uri="{FF2B5EF4-FFF2-40B4-BE49-F238E27FC236}">
                  <a16:creationId xmlns:a16="http://schemas.microsoft.com/office/drawing/2014/main" id="{4D9F5684-FB71-4A87-A3D3-559FDEAD3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>
              <a:extLst>
                <a:ext uri="{FF2B5EF4-FFF2-40B4-BE49-F238E27FC236}">
                  <a16:creationId xmlns:a16="http://schemas.microsoft.com/office/drawing/2014/main" id="{87A0D93F-D848-4FA4-94E6-D0D832579E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5769" name="Slide Number Placeholder 3">
            <a:extLst>
              <a:ext uri="{FF2B5EF4-FFF2-40B4-BE49-F238E27FC236}">
                <a16:creationId xmlns:a16="http://schemas.microsoft.com/office/drawing/2014/main" id="{710275F7-6A2C-4AEC-B8CF-85E77AAC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7F91BE7-02D2-492C-8319-6E54593F9F65}" type="slidenum">
              <a:rPr lang="en-US" altLang="en-US" sz="1200">
                <a:latin typeface="Tahoma" panose="020B0604030504040204" pitchFamily="34" charset="0"/>
              </a:rPr>
              <a:pPr/>
              <a:t>54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5770" name="TextBox 1">
            <a:extLst>
              <a:ext uri="{FF2B5EF4-FFF2-40B4-BE49-F238E27FC236}">
                <a16:creationId xmlns:a16="http://schemas.microsoft.com/office/drawing/2014/main" id="{6135DD9F-B9F9-435A-B3BE-97D24A4D6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6199188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Footer Placeholder 2">
            <a:extLst>
              <a:ext uri="{FF2B5EF4-FFF2-40B4-BE49-F238E27FC236}">
                <a16:creationId xmlns:a16="http://schemas.microsoft.com/office/drawing/2014/main" id="{3031B682-191A-4769-88F9-6735DD2F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6738" name="Picture 2" descr="underline_base">
            <a:extLst>
              <a:ext uri="{FF2B5EF4-FFF2-40B4-BE49-F238E27FC236}">
                <a16:creationId xmlns:a16="http://schemas.microsoft.com/office/drawing/2014/main" id="{AEB12B42-C6AC-4FBA-89B8-3C455384371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>
            <a:extLst>
              <a:ext uri="{FF2B5EF4-FFF2-40B4-BE49-F238E27FC236}">
                <a16:creationId xmlns:a16="http://schemas.microsoft.com/office/drawing/2014/main" id="{F0982FC3-3A19-4603-9F36-A8813D3F49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1: roadmap</a:t>
            </a:r>
          </a:p>
        </p:txBody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FE16141-C379-4620-86E3-E1640E40B0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/>
          </a:p>
        </p:txBody>
      </p:sp>
      <p:sp>
        <p:nvSpPr>
          <p:cNvPr id="116741" name="Slide Number Placeholder 3">
            <a:extLst>
              <a:ext uri="{FF2B5EF4-FFF2-40B4-BE49-F238E27FC236}">
                <a16:creationId xmlns:a16="http://schemas.microsoft.com/office/drawing/2014/main" id="{DC43293F-914C-4B58-B1E8-E3060C8C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46E78B7-BBAC-454E-BC09-D46DF96712BF}" type="slidenum">
              <a:rPr lang="en-US" altLang="en-US" sz="1200">
                <a:latin typeface="Tahoma" panose="020B0604030504040204" pitchFamily="34" charset="0"/>
              </a:rPr>
              <a:pPr/>
              <a:t>55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>
            <a:extLst>
              <a:ext uri="{FF2B5EF4-FFF2-40B4-BE49-F238E27FC236}">
                <a16:creationId xmlns:a16="http://schemas.microsoft.com/office/drawing/2014/main" id="{DE873A0E-4C45-4F8F-AF64-F4D949C0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8786" name="Picture 9" descr="underline_base">
            <a:extLst>
              <a:ext uri="{FF2B5EF4-FFF2-40B4-BE49-F238E27FC236}">
                <a16:creationId xmlns:a16="http://schemas.microsoft.com/office/drawing/2014/main" id="{86BE22BB-2AB9-4C47-9251-37559FDC83E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2">
            <a:extLst>
              <a:ext uri="{FF2B5EF4-FFF2-40B4-BE49-F238E27FC236}">
                <a16:creationId xmlns:a16="http://schemas.microsoft.com/office/drawing/2014/main" id="{A48EE56F-7E0A-4967-A5CB-1197E04318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Protocol </a:t>
            </a:r>
            <a:r>
              <a:rPr lang="ja-JP" altLang="en-US"/>
              <a:t>“</a:t>
            </a:r>
            <a:r>
              <a:rPr lang="en-US" altLang="ja-JP"/>
              <a:t>layers</a:t>
            </a:r>
            <a:r>
              <a:rPr lang="ja-JP" altLang="en-US"/>
              <a:t>”</a:t>
            </a:r>
            <a:endParaRPr lang="en-US" altLang="en-US"/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BD69CFA4-1612-410B-83BB-343BF5FF4AA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with many </a:t>
            </a:r>
            <a:r>
              <a:rPr lang="ja-JP" altLang="en-US" i="1">
                <a:solidFill>
                  <a:srgbClr val="CC0000"/>
                </a:solidFill>
              </a:rPr>
              <a:t>“</a:t>
            </a:r>
            <a:r>
              <a:rPr lang="en-US" altLang="ja-JP" i="1">
                <a:solidFill>
                  <a:srgbClr val="CC0000"/>
                </a:solidFill>
              </a:rPr>
              <a:t>pieces</a:t>
            </a:r>
            <a:r>
              <a:rPr lang="ja-JP" altLang="en-US" i="1">
                <a:solidFill>
                  <a:srgbClr val="CC0000"/>
                </a:solidFill>
              </a:rPr>
              <a:t>”</a:t>
            </a:r>
            <a:r>
              <a:rPr lang="en-US" altLang="ja-JP" i="1">
                <a:solidFill>
                  <a:srgbClr val="CC0000"/>
                </a:solidFill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hosts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links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protocols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hardware, software</a:t>
            </a:r>
          </a:p>
        </p:txBody>
      </p:sp>
      <p:sp>
        <p:nvSpPr>
          <p:cNvPr id="118789" name="Rectangle 4">
            <a:extLst>
              <a:ext uri="{FF2B5EF4-FFF2-40B4-BE49-F238E27FC236}">
                <a16:creationId xmlns:a16="http://schemas.microsoft.com/office/drawing/2014/main" id="{504F42CD-E583-44F2-BA25-F6F87CD247E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</a:rPr>
              <a:t>Question:</a:t>
            </a:r>
            <a:r>
              <a:rPr lang="en-US" altLang="en-US" sz="2400" u="sng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is there any hope of </a:t>
            </a:r>
            <a:r>
              <a:rPr lang="en-US" altLang="en-US" i="1"/>
              <a:t>organizing</a:t>
            </a:r>
            <a:r>
              <a:rPr lang="en-US" altLang="en-US"/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/>
              <a:t>…. or at least our discussion of networks?</a:t>
            </a:r>
          </a:p>
        </p:txBody>
      </p:sp>
      <p:sp>
        <p:nvSpPr>
          <p:cNvPr id="118790" name="Slide Number Placeholder 3">
            <a:extLst>
              <a:ext uri="{FF2B5EF4-FFF2-40B4-BE49-F238E27FC236}">
                <a16:creationId xmlns:a16="http://schemas.microsoft.com/office/drawing/2014/main" id="{CFC55BA9-306E-4239-9E67-F29CD4C2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6865911-5501-41D0-A9FA-57C8F4BDB055}" type="slidenum">
              <a:rPr lang="en-US" altLang="en-US" sz="1200">
                <a:latin typeface="Tahoma" panose="020B0604030504040204" pitchFamily="34" charset="0"/>
              </a:rPr>
              <a:pPr/>
              <a:t>56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Footer Placeholder 2">
            <a:extLst>
              <a:ext uri="{FF2B5EF4-FFF2-40B4-BE49-F238E27FC236}">
                <a16:creationId xmlns:a16="http://schemas.microsoft.com/office/drawing/2014/main" id="{EAE77F3C-CA68-4B2C-AEB6-4BDD293E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0834" name="Picture 14" descr="underline_base">
            <a:extLst>
              <a:ext uri="{FF2B5EF4-FFF2-40B4-BE49-F238E27FC236}">
                <a16:creationId xmlns:a16="http://schemas.microsoft.com/office/drawing/2014/main" id="{C71960E2-42FA-4BD8-9A98-F208B6947B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928688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5" name="Rectangle 2">
            <a:extLst>
              <a:ext uri="{FF2B5EF4-FFF2-40B4-BE49-F238E27FC236}">
                <a16:creationId xmlns:a16="http://schemas.microsoft.com/office/drawing/2014/main" id="{9403EEC2-385E-4662-A412-CD6CB480218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428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Organization of air travel</a:t>
            </a:r>
            <a:endParaRPr lang="en-US" altLang="en-US"/>
          </a:p>
        </p:txBody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A01D8E44-56E1-495E-BBBD-14D3EA201A4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5489575"/>
            <a:ext cx="7772400" cy="542925"/>
          </a:xfrm>
        </p:spPr>
        <p:txBody>
          <a:bodyPr/>
          <a:lstStyle/>
          <a:p>
            <a:pPr marL="287338" indent="-287338" eaLnBrk="1" hangingPunct="1"/>
            <a:r>
              <a:rPr lang="en-US" altLang="en-US"/>
              <a:t>a series of steps</a:t>
            </a:r>
          </a:p>
        </p:txBody>
      </p:sp>
      <p:grpSp>
        <p:nvGrpSpPr>
          <p:cNvPr id="120837" name="Group 4">
            <a:extLst>
              <a:ext uri="{FF2B5EF4-FFF2-40B4-BE49-F238E27FC236}">
                <a16:creationId xmlns:a16="http://schemas.microsoft.com/office/drawing/2014/main" id="{09358555-2C5D-405E-B4FB-6950C29CF887}"/>
              </a:ext>
            </a:extLst>
          </p:cNvPr>
          <p:cNvGrpSpPr>
            <a:grpSpLocks/>
          </p:cNvGrpSpPr>
          <p:nvPr/>
        </p:nvGrpSpPr>
        <p:grpSpPr bwMode="auto">
          <a:xfrm>
            <a:off x="1111250" y="1587500"/>
            <a:ext cx="6508750" cy="3294063"/>
            <a:chOff x="700" y="1000"/>
            <a:chExt cx="4100" cy="2075"/>
          </a:xfrm>
        </p:grpSpPr>
        <p:sp>
          <p:nvSpPr>
            <p:cNvPr id="120839" name="Text Box 5">
              <a:extLst>
                <a:ext uri="{FF2B5EF4-FFF2-40B4-BE49-F238E27FC236}">
                  <a16:creationId xmlns:a16="http://schemas.microsoft.com/office/drawing/2014/main" id="{236F0334-6213-4825-AAEF-84FCB10C7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>
              <a:extLst>
                <a:ext uri="{FF2B5EF4-FFF2-40B4-BE49-F238E27FC236}">
                  <a16:creationId xmlns:a16="http://schemas.microsoft.com/office/drawing/2014/main" id="{A0728D4B-EE95-4B51-8A92-12DA02C9A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>
              <a:extLst>
                <a:ext uri="{FF2B5EF4-FFF2-40B4-BE49-F238E27FC236}">
                  <a16:creationId xmlns:a16="http://schemas.microsoft.com/office/drawing/2014/main" id="{0EE77870-AFC7-475D-AF6E-20F98E50F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>
              <a:extLst>
                <a:ext uri="{FF2B5EF4-FFF2-40B4-BE49-F238E27FC236}">
                  <a16:creationId xmlns:a16="http://schemas.microsoft.com/office/drawing/2014/main" id="{DE8FA131-381C-401A-9B09-446CA5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0838" name="Slide Number Placeholder 3">
            <a:extLst>
              <a:ext uri="{FF2B5EF4-FFF2-40B4-BE49-F238E27FC236}">
                <a16:creationId xmlns:a16="http://schemas.microsoft.com/office/drawing/2014/main" id="{4EAA5A0D-9A56-459C-A690-B0F9A74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E7A5292-2C35-47C3-A93E-4494EE118690}" type="slidenum">
              <a:rPr lang="en-US" altLang="en-US" sz="1200">
                <a:latin typeface="Tahoma" panose="020B0604030504040204" pitchFamily="34" charset="0"/>
              </a:rPr>
              <a:pPr/>
              <a:t>57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Footer Placeholder 2">
            <a:extLst>
              <a:ext uri="{FF2B5EF4-FFF2-40B4-BE49-F238E27FC236}">
                <a16:creationId xmlns:a16="http://schemas.microsoft.com/office/drawing/2014/main" id="{9D79222A-9292-42AA-9C83-6C219E67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2882" name="Picture 45" descr="underline_base">
            <a:extLst>
              <a:ext uri="{FF2B5EF4-FFF2-40B4-BE49-F238E27FC236}">
                <a16:creationId xmlns:a16="http://schemas.microsoft.com/office/drawing/2014/main" id="{47A8161E-1381-48B5-8AA1-04B82070277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819150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>
            <a:extLst>
              <a:ext uri="{FF2B5EF4-FFF2-40B4-BE49-F238E27FC236}">
                <a16:creationId xmlns:a16="http://schemas.microsoft.com/office/drawing/2014/main" id="{70F998A3-6C6D-4AF3-9434-BF8995E683CD}"/>
              </a:ext>
            </a:extLst>
          </p:cNvPr>
          <p:cNvGrpSpPr>
            <a:grpSpLocks/>
          </p:cNvGrpSpPr>
          <p:nvPr/>
        </p:nvGrpSpPr>
        <p:grpSpPr bwMode="auto">
          <a:xfrm>
            <a:off x="434975" y="1314450"/>
            <a:ext cx="8418513" cy="2835275"/>
            <a:chOff x="258" y="1214"/>
            <a:chExt cx="5303" cy="1786"/>
          </a:xfrm>
        </p:grpSpPr>
        <p:sp>
          <p:nvSpPr>
            <p:cNvPr id="122887" name="Rectangle 2">
              <a:extLst>
                <a:ext uri="{FF2B5EF4-FFF2-40B4-BE49-F238E27FC236}">
                  <a16:creationId xmlns:a16="http://schemas.microsoft.com/office/drawing/2014/main" id="{8B01FBCB-B487-437C-93EB-74BCF141A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888" name="Text Box 3">
              <a:extLst>
                <a:ext uri="{FF2B5EF4-FFF2-40B4-BE49-F238E27FC236}">
                  <a16:creationId xmlns:a16="http://schemas.microsoft.com/office/drawing/2014/main" id="{45E0203B-937B-4201-ADA2-863FBB9BE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en-US" sz="1400"/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airplane routing</a:t>
              </a:r>
            </a:p>
          </p:txBody>
        </p:sp>
        <p:sp>
          <p:nvSpPr>
            <p:cNvPr id="122889" name="Line 4">
              <a:extLst>
                <a:ext uri="{FF2B5EF4-FFF2-40B4-BE49-F238E27FC236}">
                  <a16:creationId xmlns:a16="http://schemas.microsoft.com/office/drawing/2014/main" id="{63E7D854-88DC-45BF-9CD0-D6FAE4C3B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0" name="Line 5">
              <a:extLst>
                <a:ext uri="{FF2B5EF4-FFF2-40B4-BE49-F238E27FC236}">
                  <a16:creationId xmlns:a16="http://schemas.microsoft.com/office/drawing/2014/main" id="{33822AFB-4F44-42FC-AAAC-E25A5614F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1" name="Line 6">
              <a:extLst>
                <a:ext uri="{FF2B5EF4-FFF2-40B4-BE49-F238E27FC236}">
                  <a16:creationId xmlns:a16="http://schemas.microsoft.com/office/drawing/2014/main" id="{D12C6320-B70E-4EE6-A3F8-B996B2DC8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2" name="Line 7">
              <a:extLst>
                <a:ext uri="{FF2B5EF4-FFF2-40B4-BE49-F238E27FC236}">
                  <a16:creationId xmlns:a16="http://schemas.microsoft.com/office/drawing/2014/main" id="{4298574B-D88E-46A5-84CC-7A8CE1976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3" name="Text Box 8">
              <a:extLst>
                <a:ext uri="{FF2B5EF4-FFF2-40B4-BE49-F238E27FC236}">
                  <a16:creationId xmlns:a16="http://schemas.microsoft.com/office/drawing/2014/main" id="{C829BA2A-4052-4D74-BCF8-A80FB9354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" y="2706"/>
              <a:ext cx="5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departure</a:t>
              </a:r>
            </a:p>
            <a:p>
              <a:pPr algn="ctr" eaLnBrk="1" hangingPunct="1"/>
              <a:r>
                <a:rPr lang="en-US" altLang="en-US" sz="1200"/>
                <a:t>airport</a:t>
              </a:r>
            </a:p>
          </p:txBody>
        </p:sp>
        <p:sp>
          <p:nvSpPr>
            <p:cNvPr id="122894" name="Text Box 9">
              <a:extLst>
                <a:ext uri="{FF2B5EF4-FFF2-40B4-BE49-F238E27FC236}">
                  <a16:creationId xmlns:a16="http://schemas.microsoft.com/office/drawing/2014/main" id="{2819C4D9-79ED-4E1A-ACB2-67C034E3D6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6" y="2712"/>
              <a:ext cx="3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arrival</a:t>
              </a:r>
            </a:p>
            <a:p>
              <a:pPr algn="ctr" eaLnBrk="1" hangingPunct="1"/>
              <a:r>
                <a:rPr lang="en-US" altLang="en-US" sz="1200"/>
                <a:t>airport</a:t>
              </a:r>
            </a:p>
          </p:txBody>
        </p:sp>
        <p:sp>
          <p:nvSpPr>
            <p:cNvPr id="122895" name="Text Box 10">
              <a:extLst>
                <a:ext uri="{FF2B5EF4-FFF2-40B4-BE49-F238E27FC236}">
                  <a16:creationId xmlns:a16="http://schemas.microsoft.com/office/drawing/2014/main" id="{5AA69ECB-95A3-45A7-AD10-0D49AFB87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2709"/>
              <a:ext cx="10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intermediate air-traffic</a:t>
              </a:r>
            </a:p>
            <a:p>
              <a:pPr algn="ctr" eaLnBrk="1" hangingPunct="1"/>
              <a:r>
                <a:rPr lang="en-US" altLang="en-US" sz="1200"/>
                <a:t>control centers</a:t>
              </a:r>
            </a:p>
          </p:txBody>
        </p:sp>
        <p:pic>
          <p:nvPicPr>
            <p:cNvPr id="122896" name="Picture 11" descr="yylgaifm[1]">
              <a:extLst>
                <a:ext uri="{FF2B5EF4-FFF2-40B4-BE49-F238E27FC236}">
                  <a16:creationId xmlns:a16="http://schemas.microsoft.com/office/drawing/2014/main" id="{DEA2B245-81F6-4D7C-80F4-FA1754635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>
              <a:extLst>
                <a:ext uri="{FF2B5EF4-FFF2-40B4-BE49-F238E27FC236}">
                  <a16:creationId xmlns:a16="http://schemas.microsoft.com/office/drawing/2014/main" id="{DB73D5CD-FD18-45F6-8033-8EE70D423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8" name="Line 13">
              <a:extLst>
                <a:ext uri="{FF2B5EF4-FFF2-40B4-BE49-F238E27FC236}">
                  <a16:creationId xmlns:a16="http://schemas.microsoft.com/office/drawing/2014/main" id="{43B3D72D-2D78-4AC5-96AE-5EDF6F74F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9" name="Line 14">
              <a:extLst>
                <a:ext uri="{FF2B5EF4-FFF2-40B4-BE49-F238E27FC236}">
                  <a16:creationId xmlns:a16="http://schemas.microsoft.com/office/drawing/2014/main" id="{1C792825-C0C6-4DDD-B8F8-3FA7BABF1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900" name="Group 15">
              <a:extLst>
                <a:ext uri="{FF2B5EF4-FFF2-40B4-BE49-F238E27FC236}">
                  <a16:creationId xmlns:a16="http://schemas.microsoft.com/office/drawing/2014/main" id="{197F0043-ED9F-42B5-A02C-92A278496A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>
                <a:extLst>
                  <a:ext uri="{FF2B5EF4-FFF2-40B4-BE49-F238E27FC236}">
                    <a16:creationId xmlns:a16="http://schemas.microsoft.com/office/drawing/2014/main" id="{D158C34F-AFB7-48CB-B567-0B7A70B7D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921" name="Text Box 17">
                <a:extLst>
                  <a:ext uri="{FF2B5EF4-FFF2-40B4-BE49-F238E27FC236}">
                    <a16:creationId xmlns:a16="http://schemas.microsoft.com/office/drawing/2014/main" id="{5503118C-ABF2-4CB9-8525-127A263099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en-US" sz="1400"/>
                  <a:t>airplane routing</a:t>
                </a:r>
              </a:p>
            </p:txBody>
          </p:sp>
        </p:grpSp>
        <p:grpSp>
          <p:nvGrpSpPr>
            <p:cNvPr id="122901" name="Group 18">
              <a:extLst>
                <a:ext uri="{FF2B5EF4-FFF2-40B4-BE49-F238E27FC236}">
                  <a16:creationId xmlns:a16="http://schemas.microsoft.com/office/drawing/2014/main" id="{45AC48EF-1E6A-4F51-A687-B739BCF12D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>
                <a:extLst>
                  <a:ext uri="{FF2B5EF4-FFF2-40B4-BE49-F238E27FC236}">
                    <a16:creationId xmlns:a16="http://schemas.microsoft.com/office/drawing/2014/main" id="{3CE13C3A-E509-45CF-A549-8A485DE1D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919" name="Text Box 20">
                <a:extLst>
                  <a:ext uri="{FF2B5EF4-FFF2-40B4-BE49-F238E27FC236}">
                    <a16:creationId xmlns:a16="http://schemas.microsoft.com/office/drawing/2014/main" id="{819EBE57-70B2-4E9A-AF94-C227F4A9F0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en-US" sz="1400"/>
                  <a:t>airplane routing</a:t>
                </a:r>
              </a:p>
            </p:txBody>
          </p:sp>
        </p:grpSp>
        <p:sp>
          <p:nvSpPr>
            <p:cNvPr id="122902" name="Rectangle 21">
              <a:extLst>
                <a:ext uri="{FF2B5EF4-FFF2-40B4-BE49-F238E27FC236}">
                  <a16:creationId xmlns:a16="http://schemas.microsoft.com/office/drawing/2014/main" id="{DC4111F9-A25E-4C9F-B0C9-8C844BAF8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03" name="Text Box 22">
              <a:extLst>
                <a:ext uri="{FF2B5EF4-FFF2-40B4-BE49-F238E27FC236}">
                  <a16:creationId xmlns:a16="http://schemas.microsoft.com/office/drawing/2014/main" id="{A75972E5-A223-4ECB-84B4-B5180970C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en-US" sz="1400"/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baggage (claim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airplane routing</a:t>
              </a:r>
            </a:p>
          </p:txBody>
        </p:sp>
        <p:sp>
          <p:nvSpPr>
            <p:cNvPr id="122904" name="Line 23">
              <a:extLst>
                <a:ext uri="{FF2B5EF4-FFF2-40B4-BE49-F238E27FC236}">
                  <a16:creationId xmlns:a16="http://schemas.microsoft.com/office/drawing/2014/main" id="{B147BA5A-CD1A-4961-944A-EC7723DC7C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5" name="Line 24">
              <a:extLst>
                <a:ext uri="{FF2B5EF4-FFF2-40B4-BE49-F238E27FC236}">
                  <a16:creationId xmlns:a16="http://schemas.microsoft.com/office/drawing/2014/main" id="{24E25C5E-C4CF-4041-A6EF-8515FFE12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6" name="Line 25">
              <a:extLst>
                <a:ext uri="{FF2B5EF4-FFF2-40B4-BE49-F238E27FC236}">
                  <a16:creationId xmlns:a16="http://schemas.microsoft.com/office/drawing/2014/main" id="{A9D7189A-9341-47E9-936A-4203BAB7F9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7" name="Line 26">
              <a:extLst>
                <a:ext uri="{FF2B5EF4-FFF2-40B4-BE49-F238E27FC236}">
                  <a16:creationId xmlns:a16="http://schemas.microsoft.com/office/drawing/2014/main" id="{309DE000-B764-41BF-A0C5-96139F38F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8" name="Rectangle 27">
              <a:extLst>
                <a:ext uri="{FF2B5EF4-FFF2-40B4-BE49-F238E27FC236}">
                  <a16:creationId xmlns:a16="http://schemas.microsoft.com/office/drawing/2014/main" id="{D7C22EA9-1161-4C4B-AEEF-E0A080421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09" name="Rectangle 28">
              <a:extLst>
                <a:ext uri="{FF2B5EF4-FFF2-40B4-BE49-F238E27FC236}">
                  <a16:creationId xmlns:a16="http://schemas.microsoft.com/office/drawing/2014/main" id="{8BDCD558-7B9F-435D-AB12-199E9D49C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10" name="Rectangle 29">
              <a:extLst>
                <a:ext uri="{FF2B5EF4-FFF2-40B4-BE49-F238E27FC236}">
                  <a16:creationId xmlns:a16="http://schemas.microsoft.com/office/drawing/2014/main" id="{3DF4D606-FAC6-4C40-9585-026DD852A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11" name="Rectangle 30">
              <a:extLst>
                <a:ext uri="{FF2B5EF4-FFF2-40B4-BE49-F238E27FC236}">
                  <a16:creationId xmlns:a16="http://schemas.microsoft.com/office/drawing/2014/main" id="{EF86A7E2-EB68-408C-91C9-470BA527B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12" name="Rectangle 31">
              <a:extLst>
                <a:ext uri="{FF2B5EF4-FFF2-40B4-BE49-F238E27FC236}">
                  <a16:creationId xmlns:a16="http://schemas.microsoft.com/office/drawing/2014/main" id="{58C89617-F6B6-4B3F-9CD8-1D5845AD9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13" name="Text Box 32">
              <a:extLst>
                <a:ext uri="{FF2B5EF4-FFF2-40B4-BE49-F238E27FC236}">
                  <a16:creationId xmlns:a16="http://schemas.microsoft.com/office/drawing/2014/main" id="{2701723E-D862-42ED-8C54-FD0910E62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" y="1588"/>
              <a:ext cx="3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ticket</a:t>
              </a:r>
            </a:p>
          </p:txBody>
        </p:sp>
        <p:sp>
          <p:nvSpPr>
            <p:cNvPr id="122914" name="Text Box 33">
              <a:extLst>
                <a:ext uri="{FF2B5EF4-FFF2-40B4-BE49-F238E27FC236}">
                  <a16:creationId xmlns:a16="http://schemas.microsoft.com/office/drawing/2014/main" id="{8B56B6BA-1211-43B8-816B-177F1E01F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baggage</a:t>
              </a:r>
            </a:p>
          </p:txBody>
        </p:sp>
        <p:sp>
          <p:nvSpPr>
            <p:cNvPr id="122915" name="Text Box 34">
              <a:extLst>
                <a:ext uri="{FF2B5EF4-FFF2-40B4-BE49-F238E27FC236}">
                  <a16:creationId xmlns:a16="http://schemas.microsoft.com/office/drawing/2014/main" id="{AD63E4E9-2C8A-4E17-A194-5C52CC67C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2" y="2013"/>
              <a:ext cx="3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gate</a:t>
              </a:r>
            </a:p>
          </p:txBody>
        </p:sp>
        <p:sp>
          <p:nvSpPr>
            <p:cNvPr id="122916" name="Text Box 35">
              <a:extLst>
                <a:ext uri="{FF2B5EF4-FFF2-40B4-BE49-F238E27FC236}">
                  <a16:creationId xmlns:a16="http://schemas.microsoft.com/office/drawing/2014/main" id="{3E0B0B69-3C79-48A5-8DEE-5B5D5FE1F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7" y="2225"/>
              <a:ext cx="73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takeoff/landing</a:t>
              </a:r>
            </a:p>
          </p:txBody>
        </p:sp>
        <p:sp>
          <p:nvSpPr>
            <p:cNvPr id="122917" name="Text Box 36">
              <a:extLst>
                <a:ext uri="{FF2B5EF4-FFF2-40B4-BE49-F238E27FC236}">
                  <a16:creationId xmlns:a16="http://schemas.microsoft.com/office/drawing/2014/main" id="{E4B26E46-8DCF-4720-A22C-AEBEAC982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9" y="2444"/>
              <a:ext cx="7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airplane routing</a:t>
              </a:r>
            </a:p>
          </p:txBody>
        </p:sp>
      </p:grpSp>
      <p:sp>
        <p:nvSpPr>
          <p:cNvPr id="122884" name="Rectangle 39">
            <a:extLst>
              <a:ext uri="{FF2B5EF4-FFF2-40B4-BE49-F238E27FC236}">
                <a16:creationId xmlns:a16="http://schemas.microsoft.com/office/drawing/2014/main" id="{D96DA240-40AE-4465-803A-0F875C2D05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19088" y="31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Layering of airline functionality</a:t>
            </a:r>
          </a:p>
        </p:txBody>
      </p:sp>
      <p:sp>
        <p:nvSpPr>
          <p:cNvPr id="122885" name="Rectangle 40">
            <a:extLst>
              <a:ext uri="{FF2B5EF4-FFF2-40B4-BE49-F238E27FC236}">
                <a16:creationId xmlns:a16="http://schemas.microsoft.com/office/drawing/2014/main" id="{F4BF2520-2E1E-4685-B530-8DEDD655DB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4441825"/>
            <a:ext cx="7613650" cy="17637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layers: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22886" name="Slide Number Placeholder 3">
            <a:extLst>
              <a:ext uri="{FF2B5EF4-FFF2-40B4-BE49-F238E27FC236}">
                <a16:creationId xmlns:a16="http://schemas.microsoft.com/office/drawing/2014/main" id="{2C2F361B-6E88-4037-9AF5-00B65941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47E59F9-D344-49CE-A81A-65F6905E29D0}" type="slidenum">
              <a:rPr lang="en-US" altLang="en-US" sz="1200">
                <a:latin typeface="Tahoma" panose="020B0604030504040204" pitchFamily="34" charset="0"/>
              </a:rPr>
              <a:pPr/>
              <a:t>58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Footer Placeholder 2">
            <a:extLst>
              <a:ext uri="{FF2B5EF4-FFF2-40B4-BE49-F238E27FC236}">
                <a16:creationId xmlns:a16="http://schemas.microsoft.com/office/drawing/2014/main" id="{62D98FA3-86DD-4306-9E26-B8E0C2B7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4930" name="Picture 9" descr="underline_base">
            <a:extLst>
              <a:ext uri="{FF2B5EF4-FFF2-40B4-BE49-F238E27FC236}">
                <a16:creationId xmlns:a16="http://schemas.microsoft.com/office/drawing/2014/main" id="{1DC8FA35-A6EA-4A12-AA60-1FF6B4D195E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22350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Rectangle 2">
            <a:extLst>
              <a:ext uri="{FF2B5EF4-FFF2-40B4-BE49-F238E27FC236}">
                <a16:creationId xmlns:a16="http://schemas.microsoft.com/office/drawing/2014/main" id="{3288102F-02FC-427A-9C80-E6DBB9087F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Why layering?</a:t>
            </a:r>
          </a:p>
        </p:txBody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50C5FC33-FDB9-44EE-9443-A6A2A8B4541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46100" y="1435100"/>
            <a:ext cx="7772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dealing with complex systems:</a:t>
            </a:r>
          </a:p>
          <a:p>
            <a:pPr eaLnBrk="1" hangingPunct="1"/>
            <a:r>
              <a:rPr lang="en-US" altLang="en-US"/>
              <a:t>explicit structure allows identification, relationship of complex system</a:t>
            </a:r>
            <a:r>
              <a:rPr lang="ja-JP" altLang="en-US"/>
              <a:t>’</a:t>
            </a:r>
            <a:r>
              <a:rPr lang="en-US" altLang="ja-JP"/>
              <a:t>s pieces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layered </a:t>
            </a:r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reference model</a:t>
            </a:r>
            <a:r>
              <a:rPr lang="en-US" altLang="en-US">
                <a:ea typeface="Arial" panose="020B0604020202020204" pitchFamily="34" charset="0"/>
              </a:rPr>
              <a:t> for discussion</a:t>
            </a:r>
          </a:p>
          <a:p>
            <a:pPr eaLnBrk="1" hangingPunct="1"/>
            <a:r>
              <a:rPr lang="en-US" altLang="en-US"/>
              <a:t>modularization eases maintenance, updating of system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change of implementation of layer</a:t>
            </a:r>
            <a:r>
              <a:rPr lang="ja-JP" altLang="en-US">
                <a:ea typeface="MS PGothic" panose="020B0600070205080204" pitchFamily="34" charset="-128"/>
              </a:rPr>
              <a:t>’</a:t>
            </a:r>
            <a:r>
              <a:rPr lang="en-US" altLang="ja-JP">
                <a:ea typeface="MS PGothic" panose="020B0600070205080204" pitchFamily="34" charset="-128"/>
              </a:rPr>
              <a:t>s service transparent to rest of system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e.g., change in gate procedure doesn</a:t>
            </a:r>
            <a:r>
              <a:rPr lang="en-US" altLang="en-US">
                <a:ea typeface="MS PGothic" panose="020B0600070205080204" pitchFamily="34" charset="-128"/>
              </a:rPr>
              <a:t>’</a:t>
            </a:r>
            <a:r>
              <a:rPr lang="en-US" altLang="ja-JP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/>
            <a:r>
              <a:rPr lang="en-US" altLang="en-US"/>
              <a:t>layering considered harmful?</a:t>
            </a:r>
          </a:p>
        </p:txBody>
      </p:sp>
      <p:sp>
        <p:nvSpPr>
          <p:cNvPr id="124933" name="Slide Number Placeholder 3">
            <a:extLst>
              <a:ext uri="{FF2B5EF4-FFF2-40B4-BE49-F238E27FC236}">
                <a16:creationId xmlns:a16="http://schemas.microsoft.com/office/drawing/2014/main" id="{013B7C54-1F59-444B-9581-02FE004D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3463EF6-68EF-4F4E-B1D2-A374D6B8FC70}" type="slidenum">
              <a:rPr lang="en-US" altLang="en-US" sz="1200">
                <a:latin typeface="Tahoma" panose="020B0604030504040204" pitchFamily="34" charset="0"/>
              </a:rPr>
              <a:pPr/>
              <a:t>59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>
            <a:extLst>
              <a:ext uri="{FF2B5EF4-FFF2-40B4-BE49-F238E27FC236}">
                <a16:creationId xmlns:a16="http://schemas.microsoft.com/office/drawing/2014/main" id="{347551BA-C7F6-48F3-8C38-5EB4D2EF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E8CC1A52-B9E7-436E-832F-6715045BBD6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516063"/>
            <a:ext cx="4768850" cy="4457700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>
                <a:solidFill>
                  <a:srgbClr val="CC0000"/>
                </a:solidFill>
              </a:rPr>
              <a:t>Internet: </a:t>
            </a:r>
            <a:r>
              <a:rPr lang="ja-JP" altLang="en-US" sz="2400">
                <a:solidFill>
                  <a:srgbClr val="CC0000"/>
                </a:solidFill>
              </a:rPr>
              <a:t>“</a:t>
            </a:r>
            <a:r>
              <a:rPr lang="en-US" altLang="ja-JP" sz="2400">
                <a:solidFill>
                  <a:srgbClr val="CC0000"/>
                </a:solidFill>
              </a:rPr>
              <a:t>network of networks</a:t>
            </a:r>
            <a:r>
              <a:rPr lang="ja-JP" altLang="en-US" sz="2400">
                <a:solidFill>
                  <a:srgbClr val="CC0000"/>
                </a:solidFill>
              </a:rPr>
              <a:t>”</a:t>
            </a:r>
            <a:endParaRPr lang="en-US" altLang="ja-JP" sz="2400">
              <a:solidFill>
                <a:srgbClr val="CC0000"/>
              </a:solidFill>
            </a:endParaRP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Interconnected ISPs</a:t>
            </a:r>
          </a:p>
          <a:p>
            <a:pPr marL="231775" indent="-231775" eaLnBrk="1" hangingPunct="1"/>
            <a:r>
              <a:rPr lang="en-US" altLang="en-US" sz="2400" i="1">
                <a:solidFill>
                  <a:srgbClr val="CC0000"/>
                </a:solidFill>
              </a:rPr>
              <a:t>protocols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control sending, receiving of messages</a:t>
            </a: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e.g., TCP, IP, HTTP, Skype,  802.11</a:t>
            </a:r>
            <a:endParaRPr lang="en-US" altLang="en-US">
              <a:ea typeface="Arial" panose="020B0604020202020204" pitchFamily="34" charset="0"/>
            </a:endParaRPr>
          </a:p>
          <a:p>
            <a:pPr marL="231775" indent="-231775" eaLnBrk="1" hangingPunct="1"/>
            <a:r>
              <a:rPr lang="en-US" altLang="en-US" sz="2400" i="1">
                <a:solidFill>
                  <a:srgbClr val="C00000"/>
                </a:solidFill>
              </a:rPr>
              <a:t>Internet  standards</a:t>
            </a: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RFC: Request for comments</a:t>
            </a: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IETF: Internet Engineering Task Force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10087698-9C70-43D8-BB56-9E9B719E0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604020202020204" pitchFamily="34" charset="0"/>
              </a:rPr>
              <a:t>What</a:t>
            </a:r>
            <a:r>
              <a:rPr lang="ja-JP" altLang="en-US" sz="3600">
                <a:solidFill>
                  <a:srgbClr val="000099"/>
                </a:solidFill>
                <a:latin typeface="Gill Sans MT" panose="020B0604020202020204" pitchFamily="34" charset="0"/>
              </a:rPr>
              <a:t>’</a:t>
            </a:r>
            <a:r>
              <a:rPr lang="en-US" altLang="ja-JP" sz="3600">
                <a:solidFill>
                  <a:srgbClr val="000099"/>
                </a:solidFill>
                <a:latin typeface="Gill Sans MT" panose="020B0604020202020204" pitchFamily="34" charset="0"/>
              </a:rPr>
              <a:t>s the Internet: </a:t>
            </a:r>
            <a:r>
              <a:rPr lang="ja-JP" altLang="en-US" sz="3600">
                <a:solidFill>
                  <a:srgbClr val="000099"/>
                </a:solidFill>
                <a:latin typeface="Gill Sans MT" panose="020B0604020202020204" pitchFamily="34" charset="0"/>
              </a:rPr>
              <a:t>“</a:t>
            </a:r>
            <a:r>
              <a:rPr lang="en-US" altLang="ja-JP" sz="3600">
                <a:solidFill>
                  <a:srgbClr val="000099"/>
                </a:solidFill>
                <a:latin typeface="Gill Sans MT" panose="020B0604020202020204" pitchFamily="34" charset="0"/>
              </a:rPr>
              <a:t>nuts and bolts</a:t>
            </a:r>
            <a:r>
              <a:rPr lang="ja-JP" altLang="en-US" sz="3600">
                <a:solidFill>
                  <a:srgbClr val="000099"/>
                </a:solidFill>
                <a:latin typeface="Gill Sans MT" panose="020B0604020202020204" pitchFamily="34" charset="0"/>
              </a:rPr>
              <a:t>”</a:t>
            </a:r>
            <a:r>
              <a:rPr lang="en-US" altLang="ja-JP" sz="3600">
                <a:solidFill>
                  <a:srgbClr val="000099"/>
                </a:solidFill>
                <a:latin typeface="Gill Sans MT" panose="020B0604020202020204" pitchFamily="34" charset="0"/>
              </a:rPr>
              <a:t> view</a:t>
            </a:r>
            <a:endParaRPr lang="en-US" altLang="en-US" sz="4400">
              <a:solidFill>
                <a:srgbClr val="000099"/>
              </a:solidFill>
              <a:latin typeface="Gill Sans MT" panose="020B0604020202020204" pitchFamily="34" charset="0"/>
            </a:endParaRPr>
          </a:p>
        </p:txBody>
      </p:sp>
      <p:pic>
        <p:nvPicPr>
          <p:cNvPr id="25604" name="Picture 330" descr="underline_base">
            <a:extLst>
              <a:ext uri="{FF2B5EF4-FFF2-40B4-BE49-F238E27FC236}">
                <a16:creationId xmlns:a16="http://schemas.microsoft.com/office/drawing/2014/main" id="{8CFA0020-B601-4A80-9D53-15F112B9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68363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Slide Number Placeholder 3">
            <a:extLst>
              <a:ext uri="{FF2B5EF4-FFF2-40B4-BE49-F238E27FC236}">
                <a16:creationId xmlns:a16="http://schemas.microsoft.com/office/drawing/2014/main" id="{8F36A847-7932-453D-AFD6-9CC5C13D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3A018A6-1131-4EC4-BD43-043D08D46B02}" type="slidenum">
              <a:rPr lang="en-US" altLang="en-US" sz="1200">
                <a:latin typeface="Tahoma" panose="020B0604030504040204" pitchFamily="34" charset="0"/>
              </a:rPr>
              <a:pPr/>
              <a:t>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5606" name="Group 979">
            <a:extLst>
              <a:ext uri="{FF2B5EF4-FFF2-40B4-BE49-F238E27FC236}">
                <a16:creationId xmlns:a16="http://schemas.microsoft.com/office/drawing/2014/main" id="{6D62246B-4AAE-4607-A976-5157388FF3BC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5607" name="Freeform 416">
              <a:extLst>
                <a:ext uri="{FF2B5EF4-FFF2-40B4-BE49-F238E27FC236}">
                  <a16:creationId xmlns:a16="http://schemas.microsoft.com/office/drawing/2014/main" id="{A8B84844-720D-405A-88A7-9BCA3E422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8" name="Freeform 415">
              <a:extLst>
                <a:ext uri="{FF2B5EF4-FFF2-40B4-BE49-F238E27FC236}">
                  <a16:creationId xmlns:a16="http://schemas.microsoft.com/office/drawing/2014/main" id="{6AC0F67A-9B25-474B-9ABE-F63F18CF8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9" name="Freeform 665">
              <a:extLst>
                <a:ext uri="{FF2B5EF4-FFF2-40B4-BE49-F238E27FC236}">
                  <a16:creationId xmlns:a16="http://schemas.microsoft.com/office/drawing/2014/main" id="{AD638D56-9C94-4662-A271-A9295CDB7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10" name="Group 666">
              <a:extLst>
                <a:ext uri="{FF2B5EF4-FFF2-40B4-BE49-F238E27FC236}">
                  <a16:creationId xmlns:a16="http://schemas.microsoft.com/office/drawing/2014/main" id="{3396DBE1-96E6-427F-BDDE-2F0AC51FC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>
                <a:extLst>
                  <a:ext uri="{FF2B5EF4-FFF2-40B4-BE49-F238E27FC236}">
                    <a16:creationId xmlns:a16="http://schemas.microsoft.com/office/drawing/2014/main" id="{4E98F472-0AC0-40BF-B55A-EE6571102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218" name="AutoShape 668">
                <a:extLst>
                  <a:ext uri="{FF2B5EF4-FFF2-40B4-BE49-F238E27FC236}">
                    <a16:creationId xmlns:a16="http://schemas.microsoft.com/office/drawing/2014/main" id="{91C2E291-EC71-4548-A0FE-31CFFC4CF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5611" name="Freeform 669">
              <a:extLst>
                <a:ext uri="{FF2B5EF4-FFF2-40B4-BE49-F238E27FC236}">
                  <a16:creationId xmlns:a16="http://schemas.microsoft.com/office/drawing/2014/main" id="{AC00CB1C-E34E-48C9-BF8F-7C2AA9498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2" name="Line 670">
              <a:extLst>
                <a:ext uri="{FF2B5EF4-FFF2-40B4-BE49-F238E27FC236}">
                  <a16:creationId xmlns:a16="http://schemas.microsoft.com/office/drawing/2014/main" id="{D1DF636C-80D0-4664-AA66-FF5E2DBEBD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3" name="Line 671">
              <a:extLst>
                <a:ext uri="{FF2B5EF4-FFF2-40B4-BE49-F238E27FC236}">
                  <a16:creationId xmlns:a16="http://schemas.microsoft.com/office/drawing/2014/main" id="{E0C4B789-FD23-46E1-9842-D00790F07B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4" name="Line 672">
              <a:extLst>
                <a:ext uri="{FF2B5EF4-FFF2-40B4-BE49-F238E27FC236}">
                  <a16:creationId xmlns:a16="http://schemas.microsoft.com/office/drawing/2014/main" id="{5AFFDDBD-040E-459C-920C-17503467680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5" name="Line 674">
              <a:extLst>
                <a:ext uri="{FF2B5EF4-FFF2-40B4-BE49-F238E27FC236}">
                  <a16:creationId xmlns:a16="http://schemas.microsoft.com/office/drawing/2014/main" id="{09D2F600-52D1-4B52-B103-D4CF6DBF9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Line 675">
              <a:extLst>
                <a:ext uri="{FF2B5EF4-FFF2-40B4-BE49-F238E27FC236}">
                  <a16:creationId xmlns:a16="http://schemas.microsoft.com/office/drawing/2014/main" id="{9B5E5AC7-F31B-4F76-9570-3FE8DE1187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7" name="Line 678">
              <a:extLst>
                <a:ext uri="{FF2B5EF4-FFF2-40B4-BE49-F238E27FC236}">
                  <a16:creationId xmlns:a16="http://schemas.microsoft.com/office/drawing/2014/main" id="{39DD8011-5A47-4261-A8D5-FF67A7D4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8" name="Line 679">
              <a:extLst>
                <a:ext uri="{FF2B5EF4-FFF2-40B4-BE49-F238E27FC236}">
                  <a16:creationId xmlns:a16="http://schemas.microsoft.com/office/drawing/2014/main" id="{E8087507-B411-46F3-B5F1-BCE0F3F70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9" name="Line 680">
              <a:extLst>
                <a:ext uri="{FF2B5EF4-FFF2-40B4-BE49-F238E27FC236}">
                  <a16:creationId xmlns:a16="http://schemas.microsoft.com/office/drawing/2014/main" id="{854347D8-6F8A-40CA-A9EC-0FE8034CF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0" name="Line 682">
              <a:extLst>
                <a:ext uri="{FF2B5EF4-FFF2-40B4-BE49-F238E27FC236}">
                  <a16:creationId xmlns:a16="http://schemas.microsoft.com/office/drawing/2014/main" id="{56123D19-9D70-46C1-97A5-3A905313E6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1" name="Line 683">
              <a:extLst>
                <a:ext uri="{FF2B5EF4-FFF2-40B4-BE49-F238E27FC236}">
                  <a16:creationId xmlns:a16="http://schemas.microsoft.com/office/drawing/2014/main" id="{B8F929BB-964F-4640-AB64-2A045B3B5F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22" name="Picture 684" descr="access_point_stylized_small">
              <a:extLst>
                <a:ext uri="{FF2B5EF4-FFF2-40B4-BE49-F238E27FC236}">
                  <a16:creationId xmlns:a16="http://schemas.microsoft.com/office/drawing/2014/main" id="{F18AF662-A6B0-4D7B-A757-4EFAF234E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>
              <a:extLst>
                <a:ext uri="{FF2B5EF4-FFF2-40B4-BE49-F238E27FC236}">
                  <a16:creationId xmlns:a16="http://schemas.microsoft.com/office/drawing/2014/main" id="{796369A4-0177-4468-8E2D-7A7CB6A6E5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Line 686">
              <a:extLst>
                <a:ext uri="{FF2B5EF4-FFF2-40B4-BE49-F238E27FC236}">
                  <a16:creationId xmlns:a16="http://schemas.microsoft.com/office/drawing/2014/main" id="{451EBF44-E809-495C-89FB-904BF6116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25" name="Picture 708" descr="access_point_stylized_small">
              <a:extLst>
                <a:ext uri="{FF2B5EF4-FFF2-40B4-BE49-F238E27FC236}">
                  <a16:creationId xmlns:a16="http://schemas.microsoft.com/office/drawing/2014/main" id="{3D993166-C3D7-4BEF-B4F7-3DA4131FE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>
              <a:extLst>
                <a:ext uri="{FF2B5EF4-FFF2-40B4-BE49-F238E27FC236}">
                  <a16:creationId xmlns:a16="http://schemas.microsoft.com/office/drawing/2014/main" id="{8D731940-D194-4636-8CFB-C492E960E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Line 712">
              <a:extLst>
                <a:ext uri="{FF2B5EF4-FFF2-40B4-BE49-F238E27FC236}">
                  <a16:creationId xmlns:a16="http://schemas.microsoft.com/office/drawing/2014/main" id="{6E39AB1B-528B-4342-BF7B-47FEE7CE4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8" name="Line 713">
              <a:extLst>
                <a:ext uri="{FF2B5EF4-FFF2-40B4-BE49-F238E27FC236}">
                  <a16:creationId xmlns:a16="http://schemas.microsoft.com/office/drawing/2014/main" id="{52CD22F0-725A-4653-ABF0-98F1B16AD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Line 714">
              <a:extLst>
                <a:ext uri="{FF2B5EF4-FFF2-40B4-BE49-F238E27FC236}">
                  <a16:creationId xmlns:a16="http://schemas.microsoft.com/office/drawing/2014/main" id="{1CE224BD-0C83-43DE-90A0-B69396300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0" name="Line 715">
              <a:extLst>
                <a:ext uri="{FF2B5EF4-FFF2-40B4-BE49-F238E27FC236}">
                  <a16:creationId xmlns:a16="http://schemas.microsoft.com/office/drawing/2014/main" id="{075414E2-DE03-45DE-8527-6739A7F67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1" name="Line 716">
              <a:extLst>
                <a:ext uri="{FF2B5EF4-FFF2-40B4-BE49-F238E27FC236}">
                  <a16:creationId xmlns:a16="http://schemas.microsoft.com/office/drawing/2014/main" id="{301A94A6-AB27-4C5D-97E5-E31B2B6883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Line 717">
              <a:extLst>
                <a:ext uri="{FF2B5EF4-FFF2-40B4-BE49-F238E27FC236}">
                  <a16:creationId xmlns:a16="http://schemas.microsoft.com/office/drawing/2014/main" id="{519393A8-2582-4E9D-AF9C-049216C50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Line 718">
              <a:extLst>
                <a:ext uri="{FF2B5EF4-FFF2-40B4-BE49-F238E27FC236}">
                  <a16:creationId xmlns:a16="http://schemas.microsoft.com/office/drawing/2014/main" id="{A4082DD9-4607-4E95-A691-4E199E182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Line 719">
              <a:extLst>
                <a:ext uri="{FF2B5EF4-FFF2-40B4-BE49-F238E27FC236}">
                  <a16:creationId xmlns:a16="http://schemas.microsoft.com/office/drawing/2014/main" id="{BC708FC8-9D17-45DD-B887-926AACAEA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Line 720">
              <a:extLst>
                <a:ext uri="{FF2B5EF4-FFF2-40B4-BE49-F238E27FC236}">
                  <a16:creationId xmlns:a16="http://schemas.microsoft.com/office/drawing/2014/main" id="{A58746D2-11E8-4C76-AB3F-6DF461AB3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721">
              <a:extLst>
                <a:ext uri="{FF2B5EF4-FFF2-40B4-BE49-F238E27FC236}">
                  <a16:creationId xmlns:a16="http://schemas.microsoft.com/office/drawing/2014/main" id="{B16BD481-34C6-4873-B68D-0282393980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Line 722">
              <a:extLst>
                <a:ext uri="{FF2B5EF4-FFF2-40B4-BE49-F238E27FC236}">
                  <a16:creationId xmlns:a16="http://schemas.microsoft.com/office/drawing/2014/main" id="{EF2F1CBD-FA96-4D73-BD73-9AE0197717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Line 723">
              <a:extLst>
                <a:ext uri="{FF2B5EF4-FFF2-40B4-BE49-F238E27FC236}">
                  <a16:creationId xmlns:a16="http://schemas.microsoft.com/office/drawing/2014/main" id="{3EDB025A-BDF5-4089-9C8C-07300DE031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Line 724">
              <a:extLst>
                <a:ext uri="{FF2B5EF4-FFF2-40B4-BE49-F238E27FC236}">
                  <a16:creationId xmlns:a16="http://schemas.microsoft.com/office/drawing/2014/main" id="{E57F7A62-7A0F-482F-A4AA-FC4FB52B3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Line 725">
              <a:extLst>
                <a:ext uri="{FF2B5EF4-FFF2-40B4-BE49-F238E27FC236}">
                  <a16:creationId xmlns:a16="http://schemas.microsoft.com/office/drawing/2014/main" id="{3CEE03F2-DD2D-4AE7-8ED0-00125F39B0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Line 726">
              <a:extLst>
                <a:ext uri="{FF2B5EF4-FFF2-40B4-BE49-F238E27FC236}">
                  <a16:creationId xmlns:a16="http://schemas.microsoft.com/office/drawing/2014/main" id="{56470937-C474-46C0-B394-6D860D92DF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Line 727">
              <a:extLst>
                <a:ext uri="{FF2B5EF4-FFF2-40B4-BE49-F238E27FC236}">
                  <a16:creationId xmlns:a16="http://schemas.microsoft.com/office/drawing/2014/main" id="{948859CD-DC7A-4B54-B2EB-36AEBA7BD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3" name="Line 728">
              <a:extLst>
                <a:ext uri="{FF2B5EF4-FFF2-40B4-BE49-F238E27FC236}">
                  <a16:creationId xmlns:a16="http://schemas.microsoft.com/office/drawing/2014/main" id="{37BB1F06-3B56-42D7-9F6E-1B5235545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Oval 407">
              <a:extLst>
                <a:ext uri="{FF2B5EF4-FFF2-40B4-BE49-F238E27FC236}">
                  <a16:creationId xmlns:a16="http://schemas.microsoft.com/office/drawing/2014/main" id="{999559F4-97F1-485E-8BB7-98E7E1F40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5" name="Rectangle 410">
              <a:extLst>
                <a:ext uri="{FF2B5EF4-FFF2-40B4-BE49-F238E27FC236}">
                  <a16:creationId xmlns:a16="http://schemas.microsoft.com/office/drawing/2014/main" id="{C0F7CCB7-458D-4ADB-B5B6-299C59260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6" name="Oval 411">
              <a:extLst>
                <a:ext uri="{FF2B5EF4-FFF2-40B4-BE49-F238E27FC236}">
                  <a16:creationId xmlns:a16="http://schemas.microsoft.com/office/drawing/2014/main" id="{410690E3-7975-4D55-82F6-7073E4156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5647" name="Group 732">
              <a:extLst>
                <a:ext uri="{FF2B5EF4-FFF2-40B4-BE49-F238E27FC236}">
                  <a16:creationId xmlns:a16="http://schemas.microsoft.com/office/drawing/2014/main" id="{FC34F29A-2656-498A-AF64-0EBB699412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>
                <a:extLst>
                  <a:ext uri="{FF2B5EF4-FFF2-40B4-BE49-F238E27FC236}">
                    <a16:creationId xmlns:a16="http://schemas.microsoft.com/office/drawing/2014/main" id="{17CAF0F6-677F-4DF7-B187-834F0874B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6" name="Freeform 734">
                <a:extLst>
                  <a:ext uri="{FF2B5EF4-FFF2-40B4-BE49-F238E27FC236}">
                    <a16:creationId xmlns:a16="http://schemas.microsoft.com/office/drawing/2014/main" id="{6E1220D3-6F25-4F6F-851C-0B0FA26DC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48" name="Line 735">
              <a:extLst>
                <a:ext uri="{FF2B5EF4-FFF2-40B4-BE49-F238E27FC236}">
                  <a16:creationId xmlns:a16="http://schemas.microsoft.com/office/drawing/2014/main" id="{18B8D088-747F-48DF-BF88-0C3CAA206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9" name="Line 736">
              <a:extLst>
                <a:ext uri="{FF2B5EF4-FFF2-40B4-BE49-F238E27FC236}">
                  <a16:creationId xmlns:a16="http://schemas.microsoft.com/office/drawing/2014/main" id="{9702A2B1-1529-415B-AABF-067AE34F6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50" name="Group 737">
              <a:extLst>
                <a:ext uri="{FF2B5EF4-FFF2-40B4-BE49-F238E27FC236}">
                  <a16:creationId xmlns:a16="http://schemas.microsoft.com/office/drawing/2014/main" id="{95161102-58ED-42FB-A1B3-7A9A3DD31C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>
                <a:extLst>
                  <a:ext uri="{FF2B5EF4-FFF2-40B4-BE49-F238E27FC236}">
                    <a16:creationId xmlns:a16="http://schemas.microsoft.com/office/drawing/2014/main" id="{5BF91F6C-D9C1-4E83-805F-2161DF6D7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08" name="Rectangle 410">
                <a:extLst>
                  <a:ext uri="{FF2B5EF4-FFF2-40B4-BE49-F238E27FC236}">
                    <a16:creationId xmlns:a16="http://schemas.microsoft.com/office/drawing/2014/main" id="{BA0C4410-A82A-41E0-976D-1A3B7F451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09" name="Oval 411">
                <a:extLst>
                  <a:ext uri="{FF2B5EF4-FFF2-40B4-BE49-F238E27FC236}">
                    <a16:creationId xmlns:a16="http://schemas.microsoft.com/office/drawing/2014/main" id="{AB867285-8082-41ED-A406-44DE7FC3E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210" name="Group 741">
                <a:extLst>
                  <a:ext uri="{FF2B5EF4-FFF2-40B4-BE49-F238E27FC236}">
                    <a16:creationId xmlns:a16="http://schemas.microsoft.com/office/drawing/2014/main" id="{386515CC-088D-4502-BB32-CCA3D7B954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>
                  <a:extLst>
                    <a:ext uri="{FF2B5EF4-FFF2-40B4-BE49-F238E27FC236}">
                      <a16:creationId xmlns:a16="http://schemas.microsoft.com/office/drawing/2014/main" id="{887A6AB3-2CFD-419C-A81B-8549111DB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14" name="Freeform 743">
                  <a:extLst>
                    <a:ext uri="{FF2B5EF4-FFF2-40B4-BE49-F238E27FC236}">
                      <a16:creationId xmlns:a16="http://schemas.microsoft.com/office/drawing/2014/main" id="{7DB23F28-B9AE-4FE5-9168-A9A8CDE74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211" name="Line 744">
                <a:extLst>
                  <a:ext uri="{FF2B5EF4-FFF2-40B4-BE49-F238E27FC236}">
                    <a16:creationId xmlns:a16="http://schemas.microsoft.com/office/drawing/2014/main" id="{BEACB4C0-791C-4677-9558-9BB0D1BB10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2" name="Line 745">
                <a:extLst>
                  <a:ext uri="{FF2B5EF4-FFF2-40B4-BE49-F238E27FC236}">
                    <a16:creationId xmlns:a16="http://schemas.microsoft.com/office/drawing/2014/main" id="{FC968BC1-5B0D-40DC-BBF0-059A601174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1" name="Group 746">
              <a:extLst>
                <a:ext uri="{FF2B5EF4-FFF2-40B4-BE49-F238E27FC236}">
                  <a16:creationId xmlns:a16="http://schemas.microsoft.com/office/drawing/2014/main" id="{B9E8F323-3D2C-473C-BBA8-D110BE6CFD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>
                <a:extLst>
                  <a:ext uri="{FF2B5EF4-FFF2-40B4-BE49-F238E27FC236}">
                    <a16:creationId xmlns:a16="http://schemas.microsoft.com/office/drawing/2014/main" id="{9E3B3B76-E811-4556-9108-761B9F413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00" name="Rectangle 410">
                <a:extLst>
                  <a:ext uri="{FF2B5EF4-FFF2-40B4-BE49-F238E27FC236}">
                    <a16:creationId xmlns:a16="http://schemas.microsoft.com/office/drawing/2014/main" id="{AF282907-387D-426F-82CB-D860307AA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01" name="Oval 411">
                <a:extLst>
                  <a:ext uri="{FF2B5EF4-FFF2-40B4-BE49-F238E27FC236}">
                    <a16:creationId xmlns:a16="http://schemas.microsoft.com/office/drawing/2014/main" id="{B4018659-8812-4103-82AA-CC4DAF811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202" name="Group 750">
                <a:extLst>
                  <a:ext uri="{FF2B5EF4-FFF2-40B4-BE49-F238E27FC236}">
                    <a16:creationId xmlns:a16="http://schemas.microsoft.com/office/drawing/2014/main" id="{9B5461E2-E59E-40EB-9869-824B9D689B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>
                  <a:extLst>
                    <a:ext uri="{FF2B5EF4-FFF2-40B4-BE49-F238E27FC236}">
                      <a16:creationId xmlns:a16="http://schemas.microsoft.com/office/drawing/2014/main" id="{FA2B5742-BB59-4355-BF7A-6053F6C92D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06" name="Freeform 752">
                  <a:extLst>
                    <a:ext uri="{FF2B5EF4-FFF2-40B4-BE49-F238E27FC236}">
                      <a16:creationId xmlns:a16="http://schemas.microsoft.com/office/drawing/2014/main" id="{991659AB-FEBA-4EAE-A91C-D31ABF0C7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203" name="Line 753">
                <a:extLst>
                  <a:ext uri="{FF2B5EF4-FFF2-40B4-BE49-F238E27FC236}">
                    <a16:creationId xmlns:a16="http://schemas.microsoft.com/office/drawing/2014/main" id="{1FA5B01E-EB5E-4F57-819A-DAC9CEC2B0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4" name="Line 754">
                <a:extLst>
                  <a:ext uri="{FF2B5EF4-FFF2-40B4-BE49-F238E27FC236}">
                    <a16:creationId xmlns:a16="http://schemas.microsoft.com/office/drawing/2014/main" id="{25CF21CD-6A54-44E2-A10B-BB415229C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2" name="Group 764">
              <a:extLst>
                <a:ext uri="{FF2B5EF4-FFF2-40B4-BE49-F238E27FC236}">
                  <a16:creationId xmlns:a16="http://schemas.microsoft.com/office/drawing/2014/main" id="{F0F75EF7-8107-49AC-A6B0-3F2ABF9C1A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>
                <a:extLst>
                  <a:ext uri="{FF2B5EF4-FFF2-40B4-BE49-F238E27FC236}">
                    <a16:creationId xmlns:a16="http://schemas.microsoft.com/office/drawing/2014/main" id="{1306083E-45D3-410D-B22A-F70D2B345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92" name="Rectangle 410">
                <a:extLst>
                  <a:ext uri="{FF2B5EF4-FFF2-40B4-BE49-F238E27FC236}">
                    <a16:creationId xmlns:a16="http://schemas.microsoft.com/office/drawing/2014/main" id="{71898985-47ED-42B0-858D-2DB15FDF8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93" name="Oval 411">
                <a:extLst>
                  <a:ext uri="{FF2B5EF4-FFF2-40B4-BE49-F238E27FC236}">
                    <a16:creationId xmlns:a16="http://schemas.microsoft.com/office/drawing/2014/main" id="{5A9C01D4-5C2F-478C-8016-A221DAB61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94" name="Group 768">
                <a:extLst>
                  <a:ext uri="{FF2B5EF4-FFF2-40B4-BE49-F238E27FC236}">
                    <a16:creationId xmlns:a16="http://schemas.microsoft.com/office/drawing/2014/main" id="{6D04A58C-B396-4AC8-ACFD-BCF504C441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>
                  <a:extLst>
                    <a:ext uri="{FF2B5EF4-FFF2-40B4-BE49-F238E27FC236}">
                      <a16:creationId xmlns:a16="http://schemas.microsoft.com/office/drawing/2014/main" id="{4711B3E3-9966-4FF7-98AE-967C37E3F7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98" name="Freeform 770">
                  <a:extLst>
                    <a:ext uri="{FF2B5EF4-FFF2-40B4-BE49-F238E27FC236}">
                      <a16:creationId xmlns:a16="http://schemas.microsoft.com/office/drawing/2014/main" id="{D3657FA9-2E5F-479E-A18A-C3D5122D6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95" name="Line 771">
                <a:extLst>
                  <a:ext uri="{FF2B5EF4-FFF2-40B4-BE49-F238E27FC236}">
                    <a16:creationId xmlns:a16="http://schemas.microsoft.com/office/drawing/2014/main" id="{37F0EA59-5480-44BE-87D9-B11D0E32FA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6" name="Line 772">
                <a:extLst>
                  <a:ext uri="{FF2B5EF4-FFF2-40B4-BE49-F238E27FC236}">
                    <a16:creationId xmlns:a16="http://schemas.microsoft.com/office/drawing/2014/main" id="{95F7F5E4-6912-4545-BB60-3C5FE65046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53" name="Line 782">
              <a:extLst>
                <a:ext uri="{FF2B5EF4-FFF2-40B4-BE49-F238E27FC236}">
                  <a16:creationId xmlns:a16="http://schemas.microsoft.com/office/drawing/2014/main" id="{B705902A-20C1-4B92-88CA-1E163B7A0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54" name="Group 801">
              <a:extLst>
                <a:ext uri="{FF2B5EF4-FFF2-40B4-BE49-F238E27FC236}">
                  <a16:creationId xmlns:a16="http://schemas.microsoft.com/office/drawing/2014/main" id="{64854949-BD02-4227-832D-2E4713A74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>
                <a:extLst>
                  <a:ext uri="{FF2B5EF4-FFF2-40B4-BE49-F238E27FC236}">
                    <a16:creationId xmlns:a16="http://schemas.microsoft.com/office/drawing/2014/main" id="{B3F80682-8A0D-43CC-ADFB-5CE7DDC11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84" name="Rectangle 410">
                <a:extLst>
                  <a:ext uri="{FF2B5EF4-FFF2-40B4-BE49-F238E27FC236}">
                    <a16:creationId xmlns:a16="http://schemas.microsoft.com/office/drawing/2014/main" id="{FDC1F69F-85C6-45EF-A05B-5D44EB10A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85" name="Oval 411">
                <a:extLst>
                  <a:ext uri="{FF2B5EF4-FFF2-40B4-BE49-F238E27FC236}">
                    <a16:creationId xmlns:a16="http://schemas.microsoft.com/office/drawing/2014/main" id="{DD195266-382C-4946-96B5-EB0325B78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86" name="Group 805">
                <a:extLst>
                  <a:ext uri="{FF2B5EF4-FFF2-40B4-BE49-F238E27FC236}">
                    <a16:creationId xmlns:a16="http://schemas.microsoft.com/office/drawing/2014/main" id="{869048DE-56B2-4B06-8DE1-FB34851B7D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>
                  <a:extLst>
                    <a:ext uri="{FF2B5EF4-FFF2-40B4-BE49-F238E27FC236}">
                      <a16:creationId xmlns:a16="http://schemas.microsoft.com/office/drawing/2014/main" id="{A9BF5DAE-BCB2-49A2-B20C-D458FA23D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90" name="Freeform 807">
                  <a:extLst>
                    <a:ext uri="{FF2B5EF4-FFF2-40B4-BE49-F238E27FC236}">
                      <a16:creationId xmlns:a16="http://schemas.microsoft.com/office/drawing/2014/main" id="{8E173E8E-A72E-4C20-BCDE-CFB865365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87" name="Line 808">
                <a:extLst>
                  <a:ext uri="{FF2B5EF4-FFF2-40B4-BE49-F238E27FC236}">
                    <a16:creationId xmlns:a16="http://schemas.microsoft.com/office/drawing/2014/main" id="{72A589A0-6CF2-4D9B-9082-78480F178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8" name="Line 809">
                <a:extLst>
                  <a:ext uri="{FF2B5EF4-FFF2-40B4-BE49-F238E27FC236}">
                    <a16:creationId xmlns:a16="http://schemas.microsoft.com/office/drawing/2014/main" id="{E64A45C9-265E-4200-8CE2-14AF0083A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5" name="Group 810">
              <a:extLst>
                <a:ext uri="{FF2B5EF4-FFF2-40B4-BE49-F238E27FC236}">
                  <a16:creationId xmlns:a16="http://schemas.microsoft.com/office/drawing/2014/main" id="{7A57BF67-89E3-4FB6-904C-D16FA4165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>
                <a:extLst>
                  <a:ext uri="{FF2B5EF4-FFF2-40B4-BE49-F238E27FC236}">
                    <a16:creationId xmlns:a16="http://schemas.microsoft.com/office/drawing/2014/main" id="{2261B9E9-4A48-4BDA-BDE5-2FEC93EE7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76" name="Rectangle 410">
                <a:extLst>
                  <a:ext uri="{FF2B5EF4-FFF2-40B4-BE49-F238E27FC236}">
                    <a16:creationId xmlns:a16="http://schemas.microsoft.com/office/drawing/2014/main" id="{EC43AE8D-6E92-4991-9E3D-095C00720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77" name="Oval 411">
                <a:extLst>
                  <a:ext uri="{FF2B5EF4-FFF2-40B4-BE49-F238E27FC236}">
                    <a16:creationId xmlns:a16="http://schemas.microsoft.com/office/drawing/2014/main" id="{6D1FBC37-0100-4CCF-8AAD-58F1502A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78" name="Group 814">
                <a:extLst>
                  <a:ext uri="{FF2B5EF4-FFF2-40B4-BE49-F238E27FC236}">
                    <a16:creationId xmlns:a16="http://schemas.microsoft.com/office/drawing/2014/main" id="{B8D2E0E1-5D54-4D95-AC2A-BB89532BDD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>
                  <a:extLst>
                    <a:ext uri="{FF2B5EF4-FFF2-40B4-BE49-F238E27FC236}">
                      <a16:creationId xmlns:a16="http://schemas.microsoft.com/office/drawing/2014/main" id="{6F90D7F2-267A-45B0-8513-445F23849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82" name="Freeform 816">
                  <a:extLst>
                    <a:ext uri="{FF2B5EF4-FFF2-40B4-BE49-F238E27FC236}">
                      <a16:creationId xmlns:a16="http://schemas.microsoft.com/office/drawing/2014/main" id="{61010695-35FA-4F7D-A499-5F2E19293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79" name="Line 817">
                <a:extLst>
                  <a:ext uri="{FF2B5EF4-FFF2-40B4-BE49-F238E27FC236}">
                    <a16:creationId xmlns:a16="http://schemas.microsoft.com/office/drawing/2014/main" id="{30B02A2D-8157-4DD6-A5D0-B4A97E56C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0" name="Line 818">
                <a:extLst>
                  <a:ext uri="{FF2B5EF4-FFF2-40B4-BE49-F238E27FC236}">
                    <a16:creationId xmlns:a16="http://schemas.microsoft.com/office/drawing/2014/main" id="{C4B2FB88-48E0-471D-B7B9-BC29EF7F38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6" name="Group 819">
              <a:extLst>
                <a:ext uri="{FF2B5EF4-FFF2-40B4-BE49-F238E27FC236}">
                  <a16:creationId xmlns:a16="http://schemas.microsoft.com/office/drawing/2014/main" id="{09B41E13-0CAB-43F8-838C-DAF053E437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>
                <a:extLst>
                  <a:ext uri="{FF2B5EF4-FFF2-40B4-BE49-F238E27FC236}">
                    <a16:creationId xmlns:a16="http://schemas.microsoft.com/office/drawing/2014/main" id="{D7F4BBB1-A70D-422B-85F1-32A8D4C4A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68" name="Rectangle 410">
                <a:extLst>
                  <a:ext uri="{FF2B5EF4-FFF2-40B4-BE49-F238E27FC236}">
                    <a16:creationId xmlns:a16="http://schemas.microsoft.com/office/drawing/2014/main" id="{A340F94D-74FF-43BB-958A-E697115C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69" name="Oval 411">
                <a:extLst>
                  <a:ext uri="{FF2B5EF4-FFF2-40B4-BE49-F238E27FC236}">
                    <a16:creationId xmlns:a16="http://schemas.microsoft.com/office/drawing/2014/main" id="{2E39C700-73F6-4957-918B-8FE64B549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70" name="Group 823">
                <a:extLst>
                  <a:ext uri="{FF2B5EF4-FFF2-40B4-BE49-F238E27FC236}">
                    <a16:creationId xmlns:a16="http://schemas.microsoft.com/office/drawing/2014/main" id="{2FE6F08D-CA5E-445D-8F84-FB66E37634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>
                  <a:extLst>
                    <a:ext uri="{FF2B5EF4-FFF2-40B4-BE49-F238E27FC236}">
                      <a16:creationId xmlns:a16="http://schemas.microsoft.com/office/drawing/2014/main" id="{CC5DD4C3-510E-4CBD-BD33-27A519E12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74" name="Freeform 825">
                  <a:extLst>
                    <a:ext uri="{FF2B5EF4-FFF2-40B4-BE49-F238E27FC236}">
                      <a16:creationId xmlns:a16="http://schemas.microsoft.com/office/drawing/2014/main" id="{14928159-9AC7-443C-B3F3-36A555823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71" name="Line 826">
                <a:extLst>
                  <a:ext uri="{FF2B5EF4-FFF2-40B4-BE49-F238E27FC236}">
                    <a16:creationId xmlns:a16="http://schemas.microsoft.com/office/drawing/2014/main" id="{608BB52F-D8D8-489B-AE7E-9AE1F23B0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2" name="Line 827">
                <a:extLst>
                  <a:ext uri="{FF2B5EF4-FFF2-40B4-BE49-F238E27FC236}">
                    <a16:creationId xmlns:a16="http://schemas.microsoft.com/office/drawing/2014/main" id="{F5C597B0-AA16-46B0-B908-1B47A271C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7" name="Group 828">
              <a:extLst>
                <a:ext uri="{FF2B5EF4-FFF2-40B4-BE49-F238E27FC236}">
                  <a16:creationId xmlns:a16="http://schemas.microsoft.com/office/drawing/2014/main" id="{76DB93D7-71E4-4FB1-85A8-6557720E30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>
                <a:extLst>
                  <a:ext uri="{FF2B5EF4-FFF2-40B4-BE49-F238E27FC236}">
                    <a16:creationId xmlns:a16="http://schemas.microsoft.com/office/drawing/2014/main" id="{41E1B77B-F8E2-4C5D-A39F-05B73922E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60" name="Rectangle 410">
                <a:extLst>
                  <a:ext uri="{FF2B5EF4-FFF2-40B4-BE49-F238E27FC236}">
                    <a16:creationId xmlns:a16="http://schemas.microsoft.com/office/drawing/2014/main" id="{CCCAB706-7BEE-4B86-8E55-20BF6C81F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61" name="Oval 411">
                <a:extLst>
                  <a:ext uri="{FF2B5EF4-FFF2-40B4-BE49-F238E27FC236}">
                    <a16:creationId xmlns:a16="http://schemas.microsoft.com/office/drawing/2014/main" id="{23AB60C6-2235-49A6-B728-39974C991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62" name="Group 832">
                <a:extLst>
                  <a:ext uri="{FF2B5EF4-FFF2-40B4-BE49-F238E27FC236}">
                    <a16:creationId xmlns:a16="http://schemas.microsoft.com/office/drawing/2014/main" id="{88B880BC-E749-493E-B297-EAE6149B08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>
                  <a:extLst>
                    <a:ext uri="{FF2B5EF4-FFF2-40B4-BE49-F238E27FC236}">
                      <a16:creationId xmlns:a16="http://schemas.microsoft.com/office/drawing/2014/main" id="{29C27BBA-6599-4638-8384-BE86E6A35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66" name="Freeform 834">
                  <a:extLst>
                    <a:ext uri="{FF2B5EF4-FFF2-40B4-BE49-F238E27FC236}">
                      <a16:creationId xmlns:a16="http://schemas.microsoft.com/office/drawing/2014/main" id="{E583162D-D707-408C-A64D-805D20554E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63" name="Line 835">
                <a:extLst>
                  <a:ext uri="{FF2B5EF4-FFF2-40B4-BE49-F238E27FC236}">
                    <a16:creationId xmlns:a16="http://schemas.microsoft.com/office/drawing/2014/main" id="{C3B64D2F-DC5C-4A90-B492-D4BB26B418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4" name="Line 836">
                <a:extLst>
                  <a:ext uri="{FF2B5EF4-FFF2-40B4-BE49-F238E27FC236}">
                    <a16:creationId xmlns:a16="http://schemas.microsoft.com/office/drawing/2014/main" id="{4D7A3B8E-FDD2-4FE1-8113-12F78A484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8" name="Group 846">
              <a:extLst>
                <a:ext uri="{FF2B5EF4-FFF2-40B4-BE49-F238E27FC236}">
                  <a16:creationId xmlns:a16="http://schemas.microsoft.com/office/drawing/2014/main" id="{CE45D48C-0A2E-4A47-9AC9-DBE0C2CB96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>
                <a:extLst>
                  <a:ext uri="{FF2B5EF4-FFF2-40B4-BE49-F238E27FC236}">
                    <a16:creationId xmlns:a16="http://schemas.microsoft.com/office/drawing/2014/main" id="{3B8058EA-4BAC-4077-A32F-2342D9CE8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4" name="Line 271">
                <a:extLst>
                  <a:ext uri="{FF2B5EF4-FFF2-40B4-BE49-F238E27FC236}">
                    <a16:creationId xmlns:a16="http://schemas.microsoft.com/office/drawing/2014/main" id="{8CB074F7-EB7A-4361-BB7F-74D4DEC5A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5" name="Line 272">
                <a:extLst>
                  <a:ext uri="{FF2B5EF4-FFF2-40B4-BE49-F238E27FC236}">
                    <a16:creationId xmlns:a16="http://schemas.microsoft.com/office/drawing/2014/main" id="{F297427F-1C3D-44C2-A016-1DF17AD82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6" name="Line 273">
                <a:extLst>
                  <a:ext uri="{FF2B5EF4-FFF2-40B4-BE49-F238E27FC236}">
                    <a16:creationId xmlns:a16="http://schemas.microsoft.com/office/drawing/2014/main" id="{784FB57C-C76C-42FA-AEEC-DC0A4F48B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7" name="Line 274">
                <a:extLst>
                  <a:ext uri="{FF2B5EF4-FFF2-40B4-BE49-F238E27FC236}">
                    <a16:creationId xmlns:a16="http://schemas.microsoft.com/office/drawing/2014/main" id="{81C4D767-225D-428D-BD78-11AE0F6CD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8" name="Line 275">
                <a:extLst>
                  <a:ext uri="{FF2B5EF4-FFF2-40B4-BE49-F238E27FC236}">
                    <a16:creationId xmlns:a16="http://schemas.microsoft.com/office/drawing/2014/main" id="{2816DBE2-C296-480D-89F2-9DEA09DF82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9" name="Line 276">
                <a:extLst>
                  <a:ext uri="{FF2B5EF4-FFF2-40B4-BE49-F238E27FC236}">
                    <a16:creationId xmlns:a16="http://schemas.microsoft.com/office/drawing/2014/main" id="{674C5A24-C8A3-44BC-80C5-C81BD2FA3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0" name="Line 277">
                <a:extLst>
                  <a:ext uri="{FF2B5EF4-FFF2-40B4-BE49-F238E27FC236}">
                    <a16:creationId xmlns:a16="http://schemas.microsoft.com/office/drawing/2014/main" id="{70A12E55-4A99-4FCD-9267-470553B06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1" name="Line 278">
                <a:extLst>
                  <a:ext uri="{FF2B5EF4-FFF2-40B4-BE49-F238E27FC236}">
                    <a16:creationId xmlns:a16="http://schemas.microsoft.com/office/drawing/2014/main" id="{DB03A1A9-6637-4C7F-8FDB-FF8FF0F65F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2" name="Line 279">
                <a:extLst>
                  <a:ext uri="{FF2B5EF4-FFF2-40B4-BE49-F238E27FC236}">
                    <a16:creationId xmlns:a16="http://schemas.microsoft.com/office/drawing/2014/main" id="{B6F6E104-73CA-42A6-9987-4E41FEA0F1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3" name="Line 280">
                <a:extLst>
                  <a:ext uri="{FF2B5EF4-FFF2-40B4-BE49-F238E27FC236}">
                    <a16:creationId xmlns:a16="http://schemas.microsoft.com/office/drawing/2014/main" id="{B114D693-0901-4016-8D0F-92FB4773B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4" name="Line 281">
                <a:extLst>
                  <a:ext uri="{FF2B5EF4-FFF2-40B4-BE49-F238E27FC236}">
                    <a16:creationId xmlns:a16="http://schemas.microsoft.com/office/drawing/2014/main" id="{71D834FC-7C25-4A3F-A48C-350CDE1207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5" name="Line 282">
                <a:extLst>
                  <a:ext uri="{FF2B5EF4-FFF2-40B4-BE49-F238E27FC236}">
                    <a16:creationId xmlns:a16="http://schemas.microsoft.com/office/drawing/2014/main" id="{D6DA6CF8-E276-400A-9617-ADFD06385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6" name="Line 283">
                <a:extLst>
                  <a:ext uri="{FF2B5EF4-FFF2-40B4-BE49-F238E27FC236}">
                    <a16:creationId xmlns:a16="http://schemas.microsoft.com/office/drawing/2014/main" id="{01176623-9EAB-4C5A-AA88-524C7CFE2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7" name="Line 284">
                <a:extLst>
                  <a:ext uri="{FF2B5EF4-FFF2-40B4-BE49-F238E27FC236}">
                    <a16:creationId xmlns:a16="http://schemas.microsoft.com/office/drawing/2014/main" id="{EDA94648-AED5-44F9-B452-514301AB8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8" name="Oval 862">
                <a:extLst>
                  <a:ext uri="{FF2B5EF4-FFF2-40B4-BE49-F238E27FC236}">
                    <a16:creationId xmlns:a16="http://schemas.microsoft.com/office/drawing/2014/main" id="{BF692E2A-FAB7-4BBB-83A1-EECBA5F0A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5659" name="Picture 915" descr="access_point_stylized_small">
              <a:extLst>
                <a:ext uri="{FF2B5EF4-FFF2-40B4-BE49-F238E27FC236}">
                  <a16:creationId xmlns:a16="http://schemas.microsoft.com/office/drawing/2014/main" id="{30FDB95B-7D1F-4EC2-BB04-7D5987005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>
              <a:extLst>
                <a:ext uri="{FF2B5EF4-FFF2-40B4-BE49-F238E27FC236}">
                  <a16:creationId xmlns:a16="http://schemas.microsoft.com/office/drawing/2014/main" id="{CE690688-7BCD-45BE-AA7F-B6064FF9FD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61" name="Group 919">
              <a:extLst>
                <a:ext uri="{FF2B5EF4-FFF2-40B4-BE49-F238E27FC236}">
                  <a16:creationId xmlns:a16="http://schemas.microsoft.com/office/drawing/2014/main" id="{83D989CC-E186-4F9F-864D-F46BC4399BE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>
                <a:extLst>
                  <a:ext uri="{FF2B5EF4-FFF2-40B4-BE49-F238E27FC236}">
                    <a16:creationId xmlns:a16="http://schemas.microsoft.com/office/drawing/2014/main" id="{C671C5E8-59C6-4B15-9B60-104125E1A0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>
                <a:extLst>
                  <a:ext uri="{FF2B5EF4-FFF2-40B4-BE49-F238E27FC236}">
                    <a16:creationId xmlns:a16="http://schemas.microsoft.com/office/drawing/2014/main" id="{C732CF33-7BA9-460B-8872-D7D4A3621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2" name="Group 922">
              <a:extLst>
                <a:ext uri="{FF2B5EF4-FFF2-40B4-BE49-F238E27FC236}">
                  <a16:creationId xmlns:a16="http://schemas.microsoft.com/office/drawing/2014/main" id="{219EC21A-D96A-4CE4-B2E6-92A2B047700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>
                <a:extLst>
                  <a:ext uri="{FF2B5EF4-FFF2-40B4-BE49-F238E27FC236}">
                    <a16:creationId xmlns:a16="http://schemas.microsoft.com/office/drawing/2014/main" id="{11EE7A80-BCA6-4B76-B832-FEB27195C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>
                <a:extLst>
                  <a:ext uri="{FF2B5EF4-FFF2-40B4-BE49-F238E27FC236}">
                    <a16:creationId xmlns:a16="http://schemas.microsoft.com/office/drawing/2014/main" id="{348B39C2-8388-41ED-8F92-97EF66954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3" name="Group 925">
              <a:extLst>
                <a:ext uri="{FF2B5EF4-FFF2-40B4-BE49-F238E27FC236}">
                  <a16:creationId xmlns:a16="http://schemas.microsoft.com/office/drawing/2014/main" id="{7E038E16-B162-457C-9427-2D562FBB06A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>
                <a:extLst>
                  <a:ext uri="{FF2B5EF4-FFF2-40B4-BE49-F238E27FC236}">
                    <a16:creationId xmlns:a16="http://schemas.microsoft.com/office/drawing/2014/main" id="{04FF1DEC-3BFA-494C-BB77-84F373FDFD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>
                <a:extLst>
                  <a:ext uri="{FF2B5EF4-FFF2-40B4-BE49-F238E27FC236}">
                    <a16:creationId xmlns:a16="http://schemas.microsoft.com/office/drawing/2014/main" id="{8E96C74C-C6C3-48CB-A2F0-FCDC8D45C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4" name="Group 928">
              <a:extLst>
                <a:ext uri="{FF2B5EF4-FFF2-40B4-BE49-F238E27FC236}">
                  <a16:creationId xmlns:a16="http://schemas.microsoft.com/office/drawing/2014/main" id="{74ECD4E2-4DDE-4FDE-B7C9-EAB8EABF5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>
                <a:extLst>
                  <a:ext uri="{FF2B5EF4-FFF2-40B4-BE49-F238E27FC236}">
                    <a16:creationId xmlns:a16="http://schemas.microsoft.com/office/drawing/2014/main" id="{7F32CC4E-4118-401A-9FA6-C1090160A3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>
                <a:extLst>
                  <a:ext uri="{FF2B5EF4-FFF2-40B4-BE49-F238E27FC236}">
                    <a16:creationId xmlns:a16="http://schemas.microsoft.com/office/drawing/2014/main" id="{B9F08B0C-4653-430B-B47E-58BA8C60E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5665" name="Picture 933" descr="iphone_stylized_small">
              <a:extLst>
                <a:ext uri="{FF2B5EF4-FFF2-40B4-BE49-F238E27FC236}">
                  <a16:creationId xmlns:a16="http://schemas.microsoft.com/office/drawing/2014/main" id="{3E21186F-F9B0-461A-8490-3E9AFEDA5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>
              <a:extLst>
                <a:ext uri="{FF2B5EF4-FFF2-40B4-BE49-F238E27FC236}">
                  <a16:creationId xmlns:a16="http://schemas.microsoft.com/office/drawing/2014/main" id="{13A78FC3-1640-4E78-8E47-CE7853AF0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>
              <a:extLst>
                <a:ext uri="{FF2B5EF4-FFF2-40B4-BE49-F238E27FC236}">
                  <a16:creationId xmlns:a16="http://schemas.microsoft.com/office/drawing/2014/main" id="{56071EC3-F498-4287-B638-B5F0E7256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>
              <a:extLst>
                <a:ext uri="{FF2B5EF4-FFF2-40B4-BE49-F238E27FC236}">
                  <a16:creationId xmlns:a16="http://schemas.microsoft.com/office/drawing/2014/main" id="{BE6132ED-ACAA-45A8-A854-87C4689556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>
                <a:extLst>
                  <a:ext uri="{FF2B5EF4-FFF2-40B4-BE49-F238E27FC236}">
                    <a16:creationId xmlns:a16="http://schemas.microsoft.com/office/drawing/2014/main" id="{9A26E9BA-6FAC-4816-9E3E-0095FA263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4" name="Rectangle 940">
                <a:extLst>
                  <a:ext uri="{FF2B5EF4-FFF2-40B4-BE49-F238E27FC236}">
                    <a16:creationId xmlns:a16="http://schemas.microsoft.com/office/drawing/2014/main" id="{3969F3B0-DDBC-4F24-B1F5-B3BB6FF19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05" name="Freeform 941">
                <a:extLst>
                  <a:ext uri="{FF2B5EF4-FFF2-40B4-BE49-F238E27FC236}">
                    <a16:creationId xmlns:a16="http://schemas.microsoft.com/office/drawing/2014/main" id="{870CCBCB-2F19-4C84-A545-D8DC93A55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6" name="Freeform 942">
                <a:extLst>
                  <a:ext uri="{FF2B5EF4-FFF2-40B4-BE49-F238E27FC236}">
                    <a16:creationId xmlns:a16="http://schemas.microsoft.com/office/drawing/2014/main" id="{D38ECEB3-0C56-4488-ACE1-60DEB554B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7" name="Rectangle 943">
                <a:extLst>
                  <a:ext uri="{FF2B5EF4-FFF2-40B4-BE49-F238E27FC236}">
                    <a16:creationId xmlns:a16="http://schemas.microsoft.com/office/drawing/2014/main" id="{169819FA-2811-4A2A-AAED-821D68E23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08" name="Group 944">
                <a:extLst>
                  <a:ext uri="{FF2B5EF4-FFF2-40B4-BE49-F238E27FC236}">
                    <a16:creationId xmlns:a16="http://schemas.microsoft.com/office/drawing/2014/main" id="{60541161-58BD-4DA6-9FE5-0252A35D56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>
                  <a:extLst>
                    <a:ext uri="{FF2B5EF4-FFF2-40B4-BE49-F238E27FC236}">
                      <a16:creationId xmlns:a16="http://schemas.microsoft.com/office/drawing/2014/main" id="{6A74F45D-D277-4518-B5D9-A4D63C937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4" name="AutoShape 946">
                  <a:extLst>
                    <a:ext uri="{FF2B5EF4-FFF2-40B4-BE49-F238E27FC236}">
                      <a16:creationId xmlns:a16="http://schemas.microsoft.com/office/drawing/2014/main" id="{240A332B-E099-4B5A-A5A4-E6BAD7FEA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09" name="Rectangle 947">
                <a:extLst>
                  <a:ext uri="{FF2B5EF4-FFF2-40B4-BE49-F238E27FC236}">
                    <a16:creationId xmlns:a16="http://schemas.microsoft.com/office/drawing/2014/main" id="{569FABAE-E7EE-43BF-A4DD-782F7C9A1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10" name="Group 948">
                <a:extLst>
                  <a:ext uri="{FF2B5EF4-FFF2-40B4-BE49-F238E27FC236}">
                    <a16:creationId xmlns:a16="http://schemas.microsoft.com/office/drawing/2014/main" id="{60A9B3F7-C67D-4A94-B374-83A02FC76F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>
                  <a:extLst>
                    <a:ext uri="{FF2B5EF4-FFF2-40B4-BE49-F238E27FC236}">
                      <a16:creationId xmlns:a16="http://schemas.microsoft.com/office/drawing/2014/main" id="{E3AB4729-9880-4F94-8C56-6E8E775AAD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2" name="AutoShape 950">
                  <a:extLst>
                    <a:ext uri="{FF2B5EF4-FFF2-40B4-BE49-F238E27FC236}">
                      <a16:creationId xmlns:a16="http://schemas.microsoft.com/office/drawing/2014/main" id="{B22A55C0-D90B-4EC3-A328-F61ED4594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1" name="Rectangle 951">
                <a:extLst>
                  <a:ext uri="{FF2B5EF4-FFF2-40B4-BE49-F238E27FC236}">
                    <a16:creationId xmlns:a16="http://schemas.microsoft.com/office/drawing/2014/main" id="{AB28963B-BBDD-49BE-AF1B-B20A3A516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12" name="Rectangle 952">
                <a:extLst>
                  <a:ext uri="{FF2B5EF4-FFF2-40B4-BE49-F238E27FC236}">
                    <a16:creationId xmlns:a16="http://schemas.microsoft.com/office/drawing/2014/main" id="{15D7E043-7965-4784-98AD-5602AFA3D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13" name="Group 953">
                <a:extLst>
                  <a:ext uri="{FF2B5EF4-FFF2-40B4-BE49-F238E27FC236}">
                    <a16:creationId xmlns:a16="http://schemas.microsoft.com/office/drawing/2014/main" id="{3CA5330E-3D98-497B-9A26-FDF812D29E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>
                  <a:extLst>
                    <a:ext uri="{FF2B5EF4-FFF2-40B4-BE49-F238E27FC236}">
                      <a16:creationId xmlns:a16="http://schemas.microsoft.com/office/drawing/2014/main" id="{169F4FED-1B7F-4673-8E40-4D418DF23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0" name="AutoShape 955">
                  <a:extLst>
                    <a:ext uri="{FF2B5EF4-FFF2-40B4-BE49-F238E27FC236}">
                      <a16:creationId xmlns:a16="http://schemas.microsoft.com/office/drawing/2014/main" id="{4F4D5327-6560-4111-BDBC-754E4A018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4" name="Freeform 956">
                <a:extLst>
                  <a:ext uri="{FF2B5EF4-FFF2-40B4-BE49-F238E27FC236}">
                    <a16:creationId xmlns:a16="http://schemas.microsoft.com/office/drawing/2014/main" id="{A31C9928-34A3-4DF5-90D6-9AA041CEF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115" name="Group 957">
                <a:extLst>
                  <a:ext uri="{FF2B5EF4-FFF2-40B4-BE49-F238E27FC236}">
                    <a16:creationId xmlns:a16="http://schemas.microsoft.com/office/drawing/2014/main" id="{9F5E2DAB-482B-4A3C-B943-A4C2693198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>
                  <a:extLst>
                    <a:ext uri="{FF2B5EF4-FFF2-40B4-BE49-F238E27FC236}">
                      <a16:creationId xmlns:a16="http://schemas.microsoft.com/office/drawing/2014/main" id="{A86F9DBC-7B6A-4088-97F5-B9E0D20CF6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28" name="AutoShape 959">
                  <a:extLst>
                    <a:ext uri="{FF2B5EF4-FFF2-40B4-BE49-F238E27FC236}">
                      <a16:creationId xmlns:a16="http://schemas.microsoft.com/office/drawing/2014/main" id="{780BD964-E1D9-4950-818F-FEF3779B8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6" name="Rectangle 960">
                <a:extLst>
                  <a:ext uri="{FF2B5EF4-FFF2-40B4-BE49-F238E27FC236}">
                    <a16:creationId xmlns:a16="http://schemas.microsoft.com/office/drawing/2014/main" id="{4DCE18EE-0823-4510-84B5-EB3B5C230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17" name="Freeform 961">
                <a:extLst>
                  <a:ext uri="{FF2B5EF4-FFF2-40B4-BE49-F238E27FC236}">
                    <a16:creationId xmlns:a16="http://schemas.microsoft.com/office/drawing/2014/main" id="{4847BB82-34E4-4DEF-8B9D-D9B97DB20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8" name="Freeform 962">
                <a:extLst>
                  <a:ext uri="{FF2B5EF4-FFF2-40B4-BE49-F238E27FC236}">
                    <a16:creationId xmlns:a16="http://schemas.microsoft.com/office/drawing/2014/main" id="{8D57320A-C9E7-4D2A-87C4-3E561F92B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9" name="Oval 963">
                <a:extLst>
                  <a:ext uri="{FF2B5EF4-FFF2-40B4-BE49-F238E27FC236}">
                    <a16:creationId xmlns:a16="http://schemas.microsoft.com/office/drawing/2014/main" id="{0D3FB463-C5C0-4946-AD1A-802DA2500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0" name="Freeform 964">
                <a:extLst>
                  <a:ext uri="{FF2B5EF4-FFF2-40B4-BE49-F238E27FC236}">
                    <a16:creationId xmlns:a16="http://schemas.microsoft.com/office/drawing/2014/main" id="{7AEA2FB2-B9A6-45BE-BF62-54087291D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1" name="AutoShape 965">
                <a:extLst>
                  <a:ext uri="{FF2B5EF4-FFF2-40B4-BE49-F238E27FC236}">
                    <a16:creationId xmlns:a16="http://schemas.microsoft.com/office/drawing/2014/main" id="{2ACA1263-2AE0-4CBA-B767-B08B37E40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2" name="AutoShape 966">
                <a:extLst>
                  <a:ext uri="{FF2B5EF4-FFF2-40B4-BE49-F238E27FC236}">
                    <a16:creationId xmlns:a16="http://schemas.microsoft.com/office/drawing/2014/main" id="{ACCA1791-8403-44B9-983C-B2FFC14CE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3" name="Oval 967">
                <a:extLst>
                  <a:ext uri="{FF2B5EF4-FFF2-40B4-BE49-F238E27FC236}">
                    <a16:creationId xmlns:a16="http://schemas.microsoft.com/office/drawing/2014/main" id="{A4C68DAE-FD23-4ABD-87C1-D2578934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4" name="Oval 968">
                <a:extLst>
                  <a:ext uri="{FF2B5EF4-FFF2-40B4-BE49-F238E27FC236}">
                    <a16:creationId xmlns:a16="http://schemas.microsoft.com/office/drawing/2014/main" id="{63B200FF-1127-4252-9097-B66AF4F3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125" name="Oval 969">
                <a:extLst>
                  <a:ext uri="{FF2B5EF4-FFF2-40B4-BE49-F238E27FC236}">
                    <a16:creationId xmlns:a16="http://schemas.microsoft.com/office/drawing/2014/main" id="{DE783DE3-A57C-49DD-BB70-A3280C03C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6" name="Rectangle 970">
                <a:extLst>
                  <a:ext uri="{FF2B5EF4-FFF2-40B4-BE49-F238E27FC236}">
                    <a16:creationId xmlns:a16="http://schemas.microsoft.com/office/drawing/2014/main" id="{4BA67319-FFA3-459E-829D-047BDE36D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5669" name="Group 971">
              <a:extLst>
                <a:ext uri="{FF2B5EF4-FFF2-40B4-BE49-F238E27FC236}">
                  <a16:creationId xmlns:a16="http://schemas.microsoft.com/office/drawing/2014/main" id="{50F6CA26-CB1C-4847-81E1-A394794A50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>
                <a:extLst>
                  <a:ext uri="{FF2B5EF4-FFF2-40B4-BE49-F238E27FC236}">
                    <a16:creationId xmlns:a16="http://schemas.microsoft.com/office/drawing/2014/main" id="{7C5EE00D-2D25-4B6E-B27B-7A473437E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2" name="Rectangle 973">
                <a:extLst>
                  <a:ext uri="{FF2B5EF4-FFF2-40B4-BE49-F238E27FC236}">
                    <a16:creationId xmlns:a16="http://schemas.microsoft.com/office/drawing/2014/main" id="{B362D8C8-78E5-4037-9634-D224C33B4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73" name="Freeform 974">
                <a:extLst>
                  <a:ext uri="{FF2B5EF4-FFF2-40B4-BE49-F238E27FC236}">
                    <a16:creationId xmlns:a16="http://schemas.microsoft.com/office/drawing/2014/main" id="{84352FDA-56BA-4CF6-8DB3-F1B1558EC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4" name="Freeform 975">
                <a:extLst>
                  <a:ext uri="{FF2B5EF4-FFF2-40B4-BE49-F238E27FC236}">
                    <a16:creationId xmlns:a16="http://schemas.microsoft.com/office/drawing/2014/main" id="{FB5B7010-905D-4ED0-B249-383BD7239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5" name="Rectangle 976">
                <a:extLst>
                  <a:ext uri="{FF2B5EF4-FFF2-40B4-BE49-F238E27FC236}">
                    <a16:creationId xmlns:a16="http://schemas.microsoft.com/office/drawing/2014/main" id="{27E0F236-6A1F-4BA8-917B-871F5FB2C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76" name="Group 977">
                <a:extLst>
                  <a:ext uri="{FF2B5EF4-FFF2-40B4-BE49-F238E27FC236}">
                    <a16:creationId xmlns:a16="http://schemas.microsoft.com/office/drawing/2014/main" id="{75BCFABD-BB29-49E1-AA8C-E6261BD74A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>
                  <a:extLst>
                    <a:ext uri="{FF2B5EF4-FFF2-40B4-BE49-F238E27FC236}">
                      <a16:creationId xmlns:a16="http://schemas.microsoft.com/office/drawing/2014/main" id="{5208EACF-377D-4AAD-93E8-7FBBD0323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02" name="AutoShape 979">
                  <a:extLst>
                    <a:ext uri="{FF2B5EF4-FFF2-40B4-BE49-F238E27FC236}">
                      <a16:creationId xmlns:a16="http://schemas.microsoft.com/office/drawing/2014/main" id="{2265A4DB-9EA8-4880-AF2C-45A597224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77" name="Rectangle 980">
                <a:extLst>
                  <a:ext uri="{FF2B5EF4-FFF2-40B4-BE49-F238E27FC236}">
                    <a16:creationId xmlns:a16="http://schemas.microsoft.com/office/drawing/2014/main" id="{8A7AF18F-2E9C-4B6C-9935-67ABBDAD7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78" name="Group 981">
                <a:extLst>
                  <a:ext uri="{FF2B5EF4-FFF2-40B4-BE49-F238E27FC236}">
                    <a16:creationId xmlns:a16="http://schemas.microsoft.com/office/drawing/2014/main" id="{772219C7-915D-4648-9DBA-AF8EFE5298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>
                  <a:extLst>
                    <a:ext uri="{FF2B5EF4-FFF2-40B4-BE49-F238E27FC236}">
                      <a16:creationId xmlns:a16="http://schemas.microsoft.com/office/drawing/2014/main" id="{65A71863-DC93-4087-A125-FD4E43CA3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00" name="AutoShape 983">
                  <a:extLst>
                    <a:ext uri="{FF2B5EF4-FFF2-40B4-BE49-F238E27FC236}">
                      <a16:creationId xmlns:a16="http://schemas.microsoft.com/office/drawing/2014/main" id="{4742EF5E-1F2D-4AD3-8D35-35CC1C7600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79" name="Rectangle 984">
                <a:extLst>
                  <a:ext uri="{FF2B5EF4-FFF2-40B4-BE49-F238E27FC236}">
                    <a16:creationId xmlns:a16="http://schemas.microsoft.com/office/drawing/2014/main" id="{43A8F281-9E49-4E41-9FDB-E30476B1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0" name="Rectangle 985">
                <a:extLst>
                  <a:ext uri="{FF2B5EF4-FFF2-40B4-BE49-F238E27FC236}">
                    <a16:creationId xmlns:a16="http://schemas.microsoft.com/office/drawing/2014/main" id="{F42C96A6-0131-459D-AB24-EE66F46038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81" name="Group 986">
                <a:extLst>
                  <a:ext uri="{FF2B5EF4-FFF2-40B4-BE49-F238E27FC236}">
                    <a16:creationId xmlns:a16="http://schemas.microsoft.com/office/drawing/2014/main" id="{7AD8DA1D-A91E-439E-B14E-3EAE6645B5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>
                  <a:extLst>
                    <a:ext uri="{FF2B5EF4-FFF2-40B4-BE49-F238E27FC236}">
                      <a16:creationId xmlns:a16="http://schemas.microsoft.com/office/drawing/2014/main" id="{65EDB7C9-74CB-46AD-BA50-0CF7641295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098" name="AutoShape 988">
                  <a:extLst>
                    <a:ext uri="{FF2B5EF4-FFF2-40B4-BE49-F238E27FC236}">
                      <a16:creationId xmlns:a16="http://schemas.microsoft.com/office/drawing/2014/main" id="{0F25B664-809A-4A43-BCFD-925C80B147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82" name="Freeform 989">
                <a:extLst>
                  <a:ext uri="{FF2B5EF4-FFF2-40B4-BE49-F238E27FC236}">
                    <a16:creationId xmlns:a16="http://schemas.microsoft.com/office/drawing/2014/main" id="{E5FC6869-6B60-45FD-8801-851D0E22C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083" name="Group 990">
                <a:extLst>
                  <a:ext uri="{FF2B5EF4-FFF2-40B4-BE49-F238E27FC236}">
                    <a16:creationId xmlns:a16="http://schemas.microsoft.com/office/drawing/2014/main" id="{4AA5B73D-11F1-45E8-8A09-CEA286E08A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>
                  <a:extLst>
                    <a:ext uri="{FF2B5EF4-FFF2-40B4-BE49-F238E27FC236}">
                      <a16:creationId xmlns:a16="http://schemas.microsoft.com/office/drawing/2014/main" id="{24FFA275-0176-462D-9B34-782B73FE3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096" name="AutoShape 992">
                  <a:extLst>
                    <a:ext uri="{FF2B5EF4-FFF2-40B4-BE49-F238E27FC236}">
                      <a16:creationId xmlns:a16="http://schemas.microsoft.com/office/drawing/2014/main" id="{C20F4D87-94FF-458C-AE09-69C26A951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84" name="Rectangle 993">
                <a:extLst>
                  <a:ext uri="{FF2B5EF4-FFF2-40B4-BE49-F238E27FC236}">
                    <a16:creationId xmlns:a16="http://schemas.microsoft.com/office/drawing/2014/main" id="{6011F3C0-FC1A-4AD9-AA83-4461F9128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5" name="Freeform 994">
                <a:extLst>
                  <a:ext uri="{FF2B5EF4-FFF2-40B4-BE49-F238E27FC236}">
                    <a16:creationId xmlns:a16="http://schemas.microsoft.com/office/drawing/2014/main" id="{E28133ED-4D3D-4DD1-A04C-7D485C9F1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6" name="Freeform 995">
                <a:extLst>
                  <a:ext uri="{FF2B5EF4-FFF2-40B4-BE49-F238E27FC236}">
                    <a16:creationId xmlns:a16="http://schemas.microsoft.com/office/drawing/2014/main" id="{07814A24-F572-4107-9B93-AD9C0248C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7" name="Oval 996">
                <a:extLst>
                  <a:ext uri="{FF2B5EF4-FFF2-40B4-BE49-F238E27FC236}">
                    <a16:creationId xmlns:a16="http://schemas.microsoft.com/office/drawing/2014/main" id="{6C9567DD-EC94-419B-B4F4-00DABBE39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8" name="Freeform 997">
                <a:extLst>
                  <a:ext uri="{FF2B5EF4-FFF2-40B4-BE49-F238E27FC236}">
                    <a16:creationId xmlns:a16="http://schemas.microsoft.com/office/drawing/2014/main" id="{551E8F71-63A6-476B-BD46-1C7F31EEA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9" name="AutoShape 998">
                <a:extLst>
                  <a:ext uri="{FF2B5EF4-FFF2-40B4-BE49-F238E27FC236}">
                    <a16:creationId xmlns:a16="http://schemas.microsoft.com/office/drawing/2014/main" id="{4EF9B7CF-D7ED-440F-9954-961C7C0D0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0" name="AutoShape 999">
                <a:extLst>
                  <a:ext uri="{FF2B5EF4-FFF2-40B4-BE49-F238E27FC236}">
                    <a16:creationId xmlns:a16="http://schemas.microsoft.com/office/drawing/2014/main" id="{1CC00B8D-A086-40BE-8500-1B2D06810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1" name="Oval 1000">
                <a:extLst>
                  <a:ext uri="{FF2B5EF4-FFF2-40B4-BE49-F238E27FC236}">
                    <a16:creationId xmlns:a16="http://schemas.microsoft.com/office/drawing/2014/main" id="{A764DD36-4F2C-4DC8-9708-5E3D6373B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2" name="Oval 1001">
                <a:extLst>
                  <a:ext uri="{FF2B5EF4-FFF2-40B4-BE49-F238E27FC236}">
                    <a16:creationId xmlns:a16="http://schemas.microsoft.com/office/drawing/2014/main" id="{9E00C134-1F0C-47FD-B381-027593A98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093" name="Oval 1002">
                <a:extLst>
                  <a:ext uri="{FF2B5EF4-FFF2-40B4-BE49-F238E27FC236}">
                    <a16:creationId xmlns:a16="http://schemas.microsoft.com/office/drawing/2014/main" id="{A5D5D72D-D09C-424E-A5C6-88EF57502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4" name="Rectangle 1003">
                <a:extLst>
                  <a:ext uri="{FF2B5EF4-FFF2-40B4-BE49-F238E27FC236}">
                    <a16:creationId xmlns:a16="http://schemas.microsoft.com/office/drawing/2014/main" id="{CEA5B590-5547-439F-B2C2-E80F5CBFB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5670" name="Picture 1005" descr="antenna_stylized">
              <a:extLst>
                <a:ext uri="{FF2B5EF4-FFF2-40B4-BE49-F238E27FC236}">
                  <a16:creationId xmlns:a16="http://schemas.microsoft.com/office/drawing/2014/main" id="{87796D95-BB81-4200-96C9-059179635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>
              <a:extLst>
                <a:ext uri="{FF2B5EF4-FFF2-40B4-BE49-F238E27FC236}">
                  <a16:creationId xmlns:a16="http://schemas.microsoft.com/office/drawing/2014/main" id="{D7CE6928-97E2-4A85-8A5C-CCF84DF15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>
              <a:extLst>
                <a:ext uri="{FF2B5EF4-FFF2-40B4-BE49-F238E27FC236}">
                  <a16:creationId xmlns:a16="http://schemas.microsoft.com/office/drawing/2014/main" id="{73BFB172-ECD6-47D3-91A6-50E6DD818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73" name="Picture 1008" descr="screen">
              <a:extLst>
                <a:ext uri="{FF2B5EF4-FFF2-40B4-BE49-F238E27FC236}">
                  <a16:creationId xmlns:a16="http://schemas.microsoft.com/office/drawing/2014/main" id="{E8CBFF4E-271A-4DF7-90AE-201E01996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>
              <a:extLst>
                <a:ext uri="{FF2B5EF4-FFF2-40B4-BE49-F238E27FC236}">
                  <a16:creationId xmlns:a16="http://schemas.microsoft.com/office/drawing/2014/main" id="{6C6BFB53-8DBF-4AD5-8313-FC0C87BA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5" name="Freeform 1010">
              <a:extLst>
                <a:ext uri="{FF2B5EF4-FFF2-40B4-BE49-F238E27FC236}">
                  <a16:creationId xmlns:a16="http://schemas.microsoft.com/office/drawing/2014/main" id="{9FAC94AC-2DE8-40E2-B489-95AC497D1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6" name="Freeform 1011">
              <a:extLst>
                <a:ext uri="{FF2B5EF4-FFF2-40B4-BE49-F238E27FC236}">
                  <a16:creationId xmlns:a16="http://schemas.microsoft.com/office/drawing/2014/main" id="{7E4CC795-2CE7-48EB-9756-E82C921CB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7" name="Freeform 1012">
              <a:extLst>
                <a:ext uri="{FF2B5EF4-FFF2-40B4-BE49-F238E27FC236}">
                  <a16:creationId xmlns:a16="http://schemas.microsoft.com/office/drawing/2014/main" id="{37E3C324-BCA8-4D4C-A83F-3E54C3C3D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8" name="Freeform 1013">
              <a:extLst>
                <a:ext uri="{FF2B5EF4-FFF2-40B4-BE49-F238E27FC236}">
                  <a16:creationId xmlns:a16="http://schemas.microsoft.com/office/drawing/2014/main" id="{5D9BFFC7-B925-418D-B775-35DE9FB93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9" name="Freeform 1014">
              <a:extLst>
                <a:ext uri="{FF2B5EF4-FFF2-40B4-BE49-F238E27FC236}">
                  <a16:creationId xmlns:a16="http://schemas.microsoft.com/office/drawing/2014/main" id="{657F997C-0363-4D49-B3E4-8EE12C556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80" name="Group 1015">
              <a:extLst>
                <a:ext uri="{FF2B5EF4-FFF2-40B4-BE49-F238E27FC236}">
                  <a16:creationId xmlns:a16="http://schemas.microsoft.com/office/drawing/2014/main" id="{707463B1-C172-4052-BB85-67F6526B0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>
                <a:extLst>
                  <a:ext uri="{FF2B5EF4-FFF2-40B4-BE49-F238E27FC236}">
                    <a16:creationId xmlns:a16="http://schemas.microsoft.com/office/drawing/2014/main" id="{CEDBC336-B274-4250-A54C-AE0F82584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6" name="Freeform 1017">
                <a:extLst>
                  <a:ext uri="{FF2B5EF4-FFF2-40B4-BE49-F238E27FC236}">
                    <a16:creationId xmlns:a16="http://schemas.microsoft.com/office/drawing/2014/main" id="{3C28E259-3BD4-4274-9B88-A84C1854C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7" name="Freeform 1018">
                <a:extLst>
                  <a:ext uri="{FF2B5EF4-FFF2-40B4-BE49-F238E27FC236}">
                    <a16:creationId xmlns:a16="http://schemas.microsoft.com/office/drawing/2014/main" id="{375BE389-C985-490E-B23F-58D4E75C1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8" name="Freeform 1019">
                <a:extLst>
                  <a:ext uri="{FF2B5EF4-FFF2-40B4-BE49-F238E27FC236}">
                    <a16:creationId xmlns:a16="http://schemas.microsoft.com/office/drawing/2014/main" id="{2B32D662-8BD9-4A35-8DB3-9A8D1A84A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9" name="Freeform 1020">
                <a:extLst>
                  <a:ext uri="{FF2B5EF4-FFF2-40B4-BE49-F238E27FC236}">
                    <a16:creationId xmlns:a16="http://schemas.microsoft.com/office/drawing/2014/main" id="{6C07BC57-F570-4763-AD1A-6DF92DBA2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0" name="Freeform 1021">
                <a:extLst>
                  <a:ext uri="{FF2B5EF4-FFF2-40B4-BE49-F238E27FC236}">
                    <a16:creationId xmlns:a16="http://schemas.microsoft.com/office/drawing/2014/main" id="{1545B5AB-07D5-4ACA-A3B1-8AD65506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81" name="Freeform 1022">
              <a:extLst>
                <a:ext uri="{FF2B5EF4-FFF2-40B4-BE49-F238E27FC236}">
                  <a16:creationId xmlns:a16="http://schemas.microsoft.com/office/drawing/2014/main" id="{0120E118-D653-4C3B-A9A4-65BA04D3E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2" name="Freeform 1023">
              <a:extLst>
                <a:ext uri="{FF2B5EF4-FFF2-40B4-BE49-F238E27FC236}">
                  <a16:creationId xmlns:a16="http://schemas.microsoft.com/office/drawing/2014/main" id="{3C9E32AA-3B66-4ACD-BA1E-765F1DE8A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3" name="Freeform 1024">
              <a:extLst>
                <a:ext uri="{FF2B5EF4-FFF2-40B4-BE49-F238E27FC236}">
                  <a16:creationId xmlns:a16="http://schemas.microsoft.com/office/drawing/2014/main" id="{4AA81639-77CB-4F7D-BCA9-DBA726856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4" name="Freeform 1025">
              <a:extLst>
                <a:ext uri="{FF2B5EF4-FFF2-40B4-BE49-F238E27FC236}">
                  <a16:creationId xmlns:a16="http://schemas.microsoft.com/office/drawing/2014/main" id="{0956F376-755E-42DB-B89F-D92202C24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5" name="Freeform 1026">
              <a:extLst>
                <a:ext uri="{FF2B5EF4-FFF2-40B4-BE49-F238E27FC236}">
                  <a16:creationId xmlns:a16="http://schemas.microsoft.com/office/drawing/2014/main" id="{64EC378E-90EE-4FD4-B7C4-D48224B94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6" name="Freeform 1027">
              <a:extLst>
                <a:ext uri="{FF2B5EF4-FFF2-40B4-BE49-F238E27FC236}">
                  <a16:creationId xmlns:a16="http://schemas.microsoft.com/office/drawing/2014/main" id="{D1957D30-6167-45E5-B5B0-359E4BAC8FB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87" name="Picture 1030" descr="laptop_keyboard">
              <a:extLst>
                <a:ext uri="{FF2B5EF4-FFF2-40B4-BE49-F238E27FC236}">
                  <a16:creationId xmlns:a16="http://schemas.microsoft.com/office/drawing/2014/main" id="{A7FD05C0-66B3-4BE8-8D7E-971265CA4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>
              <a:extLst>
                <a:ext uri="{FF2B5EF4-FFF2-40B4-BE49-F238E27FC236}">
                  <a16:creationId xmlns:a16="http://schemas.microsoft.com/office/drawing/2014/main" id="{49D4C712-5608-4FE8-816E-63CDE35F1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89" name="Picture 1032" descr="screen">
              <a:extLst>
                <a:ext uri="{FF2B5EF4-FFF2-40B4-BE49-F238E27FC236}">
                  <a16:creationId xmlns:a16="http://schemas.microsoft.com/office/drawing/2014/main" id="{CE99DC6B-6D3A-409B-84BE-F6025342D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>
              <a:extLst>
                <a:ext uri="{FF2B5EF4-FFF2-40B4-BE49-F238E27FC236}">
                  <a16:creationId xmlns:a16="http://schemas.microsoft.com/office/drawing/2014/main" id="{77D0A9A6-77ED-4BD0-B67C-0E96BDE1C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1" name="Freeform 1034">
              <a:extLst>
                <a:ext uri="{FF2B5EF4-FFF2-40B4-BE49-F238E27FC236}">
                  <a16:creationId xmlns:a16="http://schemas.microsoft.com/office/drawing/2014/main" id="{07543361-FF8B-4A31-AA5D-004589B68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2" name="Freeform 1035">
              <a:extLst>
                <a:ext uri="{FF2B5EF4-FFF2-40B4-BE49-F238E27FC236}">
                  <a16:creationId xmlns:a16="http://schemas.microsoft.com/office/drawing/2014/main" id="{61DF4015-1213-4D87-A056-4576DD940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3" name="Freeform 1036">
              <a:extLst>
                <a:ext uri="{FF2B5EF4-FFF2-40B4-BE49-F238E27FC236}">
                  <a16:creationId xmlns:a16="http://schemas.microsoft.com/office/drawing/2014/main" id="{32456DAE-AF86-46ED-A2CC-A7BDCA1DE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4" name="Freeform 1037">
              <a:extLst>
                <a:ext uri="{FF2B5EF4-FFF2-40B4-BE49-F238E27FC236}">
                  <a16:creationId xmlns:a16="http://schemas.microsoft.com/office/drawing/2014/main" id="{CF69ED0B-F384-4FDE-AEA9-A383E527E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5" name="Freeform 1038">
              <a:extLst>
                <a:ext uri="{FF2B5EF4-FFF2-40B4-BE49-F238E27FC236}">
                  <a16:creationId xmlns:a16="http://schemas.microsoft.com/office/drawing/2014/main" id="{D08B88B5-DDD2-40A7-9E83-8E5D56EF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96" name="Group 1039">
              <a:extLst>
                <a:ext uri="{FF2B5EF4-FFF2-40B4-BE49-F238E27FC236}">
                  <a16:creationId xmlns:a16="http://schemas.microsoft.com/office/drawing/2014/main" id="{7D268970-B1FA-4E37-959B-B834FC864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>
                <a:extLst>
                  <a:ext uri="{FF2B5EF4-FFF2-40B4-BE49-F238E27FC236}">
                    <a16:creationId xmlns:a16="http://schemas.microsoft.com/office/drawing/2014/main" id="{211A8E80-7500-4277-BDB3-53EA8ADD2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0" name="Freeform 1041">
                <a:extLst>
                  <a:ext uri="{FF2B5EF4-FFF2-40B4-BE49-F238E27FC236}">
                    <a16:creationId xmlns:a16="http://schemas.microsoft.com/office/drawing/2014/main" id="{755A8363-64A2-426D-8E4E-98172E53B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1" name="Freeform 1042">
                <a:extLst>
                  <a:ext uri="{FF2B5EF4-FFF2-40B4-BE49-F238E27FC236}">
                    <a16:creationId xmlns:a16="http://schemas.microsoft.com/office/drawing/2014/main" id="{ED75C0BC-2F19-4BDE-98CE-678805DDD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2" name="Freeform 1043">
                <a:extLst>
                  <a:ext uri="{FF2B5EF4-FFF2-40B4-BE49-F238E27FC236}">
                    <a16:creationId xmlns:a16="http://schemas.microsoft.com/office/drawing/2014/main" id="{456D82C9-B174-4C03-8130-DE1FFEF76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3" name="Freeform 1044">
                <a:extLst>
                  <a:ext uri="{FF2B5EF4-FFF2-40B4-BE49-F238E27FC236}">
                    <a16:creationId xmlns:a16="http://schemas.microsoft.com/office/drawing/2014/main" id="{88359F10-E6D7-4DD8-9533-76BBE3527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4" name="Freeform 1045">
                <a:extLst>
                  <a:ext uri="{FF2B5EF4-FFF2-40B4-BE49-F238E27FC236}">
                    <a16:creationId xmlns:a16="http://schemas.microsoft.com/office/drawing/2014/main" id="{59EE2F70-702F-4E72-8589-0DAA6A13C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97" name="Freeform 1046">
              <a:extLst>
                <a:ext uri="{FF2B5EF4-FFF2-40B4-BE49-F238E27FC236}">
                  <a16:creationId xmlns:a16="http://schemas.microsoft.com/office/drawing/2014/main" id="{F7ADA114-084E-4E50-8914-97538B46C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8" name="Freeform 1047">
              <a:extLst>
                <a:ext uri="{FF2B5EF4-FFF2-40B4-BE49-F238E27FC236}">
                  <a16:creationId xmlns:a16="http://schemas.microsoft.com/office/drawing/2014/main" id="{C4034498-B0D0-4F00-9442-8DB1C1B4E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9" name="Freeform 1048">
              <a:extLst>
                <a:ext uri="{FF2B5EF4-FFF2-40B4-BE49-F238E27FC236}">
                  <a16:creationId xmlns:a16="http://schemas.microsoft.com/office/drawing/2014/main" id="{21BD0B74-6898-43B8-9670-EEABFC7CC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0" name="Freeform 1049">
              <a:extLst>
                <a:ext uri="{FF2B5EF4-FFF2-40B4-BE49-F238E27FC236}">
                  <a16:creationId xmlns:a16="http://schemas.microsoft.com/office/drawing/2014/main" id="{B79D91C1-6787-494F-BEA0-539A19E43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1" name="Freeform 1050">
              <a:extLst>
                <a:ext uri="{FF2B5EF4-FFF2-40B4-BE49-F238E27FC236}">
                  <a16:creationId xmlns:a16="http://schemas.microsoft.com/office/drawing/2014/main" id="{4EBE88B6-00FB-4F26-AFC4-B8F78A481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2" name="Freeform 1051">
              <a:extLst>
                <a:ext uri="{FF2B5EF4-FFF2-40B4-BE49-F238E27FC236}">
                  <a16:creationId xmlns:a16="http://schemas.microsoft.com/office/drawing/2014/main" id="{8F722B09-CEC8-4737-9B55-572EBBC40C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03" name="Group 2">
              <a:extLst>
                <a:ext uri="{FF2B5EF4-FFF2-40B4-BE49-F238E27FC236}">
                  <a16:creationId xmlns:a16="http://schemas.microsoft.com/office/drawing/2014/main" id="{666CF919-DCAA-4F15-A23F-7906BDCE3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>
                <a:extLst>
                  <a:ext uri="{FF2B5EF4-FFF2-40B4-BE49-F238E27FC236}">
                    <a16:creationId xmlns:a16="http://schemas.microsoft.com/office/drawing/2014/main" id="{DFEDB775-B6A0-4A1D-B340-2134936838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>
                <a:extLst>
                  <a:ext uri="{FF2B5EF4-FFF2-40B4-BE49-F238E27FC236}">
                    <a16:creationId xmlns:a16="http://schemas.microsoft.com/office/drawing/2014/main" id="{0AD62D11-C0FC-4DFF-8AE7-E11B45A5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6039" name="Picture 1056" descr="screen">
                <a:extLst>
                  <a:ext uri="{FF2B5EF4-FFF2-40B4-BE49-F238E27FC236}">
                    <a16:creationId xmlns:a16="http://schemas.microsoft.com/office/drawing/2014/main" id="{81CFC5D1-4CE1-48F3-8C49-D7E55DB2C1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>
                <a:extLst>
                  <a:ext uri="{FF2B5EF4-FFF2-40B4-BE49-F238E27FC236}">
                    <a16:creationId xmlns:a16="http://schemas.microsoft.com/office/drawing/2014/main" id="{5D34DA7C-3D4F-4588-9B28-A6295C070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1" name="Freeform 1058">
                <a:extLst>
                  <a:ext uri="{FF2B5EF4-FFF2-40B4-BE49-F238E27FC236}">
                    <a16:creationId xmlns:a16="http://schemas.microsoft.com/office/drawing/2014/main" id="{723E4677-80AD-49A4-81A9-ECFB0DC7B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2" name="Freeform 1059">
                <a:extLst>
                  <a:ext uri="{FF2B5EF4-FFF2-40B4-BE49-F238E27FC236}">
                    <a16:creationId xmlns:a16="http://schemas.microsoft.com/office/drawing/2014/main" id="{1B223554-4954-489A-A855-DACA738C3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3" name="Freeform 1060">
                <a:extLst>
                  <a:ext uri="{FF2B5EF4-FFF2-40B4-BE49-F238E27FC236}">
                    <a16:creationId xmlns:a16="http://schemas.microsoft.com/office/drawing/2014/main" id="{03D714E6-C5E8-43B5-8F5F-3C4C2FB9C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4" name="Freeform 1061">
                <a:extLst>
                  <a:ext uri="{FF2B5EF4-FFF2-40B4-BE49-F238E27FC236}">
                    <a16:creationId xmlns:a16="http://schemas.microsoft.com/office/drawing/2014/main" id="{29A5DCBE-1744-4688-8AF3-4D9938D4C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5" name="Freeform 1062">
                <a:extLst>
                  <a:ext uri="{FF2B5EF4-FFF2-40B4-BE49-F238E27FC236}">
                    <a16:creationId xmlns:a16="http://schemas.microsoft.com/office/drawing/2014/main" id="{DD42C23E-24EC-4367-8E83-44A71E987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046" name="Group 1063">
                <a:extLst>
                  <a:ext uri="{FF2B5EF4-FFF2-40B4-BE49-F238E27FC236}">
                    <a16:creationId xmlns:a16="http://schemas.microsoft.com/office/drawing/2014/main" id="{801F2199-440A-46EC-9924-3D53E6596D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>
                  <a:extLst>
                    <a:ext uri="{FF2B5EF4-FFF2-40B4-BE49-F238E27FC236}">
                      <a16:creationId xmlns:a16="http://schemas.microsoft.com/office/drawing/2014/main" id="{4818F0A3-20AB-45C5-9EFA-C6F0989F3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4" name="Freeform 1065">
                  <a:extLst>
                    <a:ext uri="{FF2B5EF4-FFF2-40B4-BE49-F238E27FC236}">
                      <a16:creationId xmlns:a16="http://schemas.microsoft.com/office/drawing/2014/main" id="{90972399-E8C5-43FC-BE3F-F9997C93D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5" name="Freeform 1066">
                  <a:extLst>
                    <a:ext uri="{FF2B5EF4-FFF2-40B4-BE49-F238E27FC236}">
                      <a16:creationId xmlns:a16="http://schemas.microsoft.com/office/drawing/2014/main" id="{ED6F954F-1880-4478-BC7F-BA4F93E70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6" name="Freeform 1067">
                  <a:extLst>
                    <a:ext uri="{FF2B5EF4-FFF2-40B4-BE49-F238E27FC236}">
                      <a16:creationId xmlns:a16="http://schemas.microsoft.com/office/drawing/2014/main" id="{93506BA9-4A98-478F-9B3D-5835AB1DC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7" name="Freeform 1068">
                  <a:extLst>
                    <a:ext uri="{FF2B5EF4-FFF2-40B4-BE49-F238E27FC236}">
                      <a16:creationId xmlns:a16="http://schemas.microsoft.com/office/drawing/2014/main" id="{AD26A00A-0B76-4910-B8E6-2DBE9F60D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8" name="Freeform 1069">
                  <a:extLst>
                    <a:ext uri="{FF2B5EF4-FFF2-40B4-BE49-F238E27FC236}">
                      <a16:creationId xmlns:a16="http://schemas.microsoft.com/office/drawing/2014/main" id="{AC0FDDCA-DD09-4426-97FB-6B97E4047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47" name="Freeform 1070">
                <a:extLst>
                  <a:ext uri="{FF2B5EF4-FFF2-40B4-BE49-F238E27FC236}">
                    <a16:creationId xmlns:a16="http://schemas.microsoft.com/office/drawing/2014/main" id="{B7F5F441-C55B-4152-BFE3-2BBF385FB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8" name="Freeform 1071">
                <a:extLst>
                  <a:ext uri="{FF2B5EF4-FFF2-40B4-BE49-F238E27FC236}">
                    <a16:creationId xmlns:a16="http://schemas.microsoft.com/office/drawing/2014/main" id="{4A546C67-F01C-4859-A729-425520F44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9" name="Freeform 1072">
                <a:extLst>
                  <a:ext uri="{FF2B5EF4-FFF2-40B4-BE49-F238E27FC236}">
                    <a16:creationId xmlns:a16="http://schemas.microsoft.com/office/drawing/2014/main" id="{FBD90838-8FDF-4328-95B8-2DDEB1962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0" name="Freeform 1073">
                <a:extLst>
                  <a:ext uri="{FF2B5EF4-FFF2-40B4-BE49-F238E27FC236}">
                    <a16:creationId xmlns:a16="http://schemas.microsoft.com/office/drawing/2014/main" id="{A2750689-877F-40A7-9547-E422A9C22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1" name="Freeform 1074">
                <a:extLst>
                  <a:ext uri="{FF2B5EF4-FFF2-40B4-BE49-F238E27FC236}">
                    <a16:creationId xmlns:a16="http://schemas.microsoft.com/office/drawing/2014/main" id="{9ED77EA0-0F6F-4C13-A62D-96CB48FF4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2" name="Freeform 1075">
                <a:extLst>
                  <a:ext uri="{FF2B5EF4-FFF2-40B4-BE49-F238E27FC236}">
                    <a16:creationId xmlns:a16="http://schemas.microsoft.com/office/drawing/2014/main" id="{BDEF8D7E-8250-4341-B568-CA01326EEC5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5704" name="Picture 1077" descr="desktop_computer_stylized_medium">
              <a:extLst>
                <a:ext uri="{FF2B5EF4-FFF2-40B4-BE49-F238E27FC236}">
                  <a16:creationId xmlns:a16="http://schemas.microsoft.com/office/drawing/2014/main" id="{CF9DBDE9-0083-4E1E-AA82-B79F4BE0F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>
              <a:extLst>
                <a:ext uri="{FF2B5EF4-FFF2-40B4-BE49-F238E27FC236}">
                  <a16:creationId xmlns:a16="http://schemas.microsoft.com/office/drawing/2014/main" id="{BB34F895-535F-422A-98A9-D5D25041A4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5706" name="Picture 1081" descr="laptop_keyboard">
              <a:extLst>
                <a:ext uri="{FF2B5EF4-FFF2-40B4-BE49-F238E27FC236}">
                  <a16:creationId xmlns:a16="http://schemas.microsoft.com/office/drawing/2014/main" id="{5326A2ED-B92A-4955-8825-1E5664B1B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>
              <a:extLst>
                <a:ext uri="{FF2B5EF4-FFF2-40B4-BE49-F238E27FC236}">
                  <a16:creationId xmlns:a16="http://schemas.microsoft.com/office/drawing/2014/main" id="{7384F591-E586-404C-9249-EEC9F041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708" name="Picture 1083" descr="screen">
              <a:extLst>
                <a:ext uri="{FF2B5EF4-FFF2-40B4-BE49-F238E27FC236}">
                  <a16:creationId xmlns:a16="http://schemas.microsoft.com/office/drawing/2014/main" id="{382187D4-5B11-41A6-BCB6-B54FD8050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>
              <a:extLst>
                <a:ext uri="{FF2B5EF4-FFF2-40B4-BE49-F238E27FC236}">
                  <a16:creationId xmlns:a16="http://schemas.microsoft.com/office/drawing/2014/main" id="{2B9D9078-E220-45AE-8BCA-A568444E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0" name="Freeform 1085">
              <a:extLst>
                <a:ext uri="{FF2B5EF4-FFF2-40B4-BE49-F238E27FC236}">
                  <a16:creationId xmlns:a16="http://schemas.microsoft.com/office/drawing/2014/main" id="{1478EA9B-49F3-43C4-A02C-BEA183CFA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1" name="Freeform 1086">
              <a:extLst>
                <a:ext uri="{FF2B5EF4-FFF2-40B4-BE49-F238E27FC236}">
                  <a16:creationId xmlns:a16="http://schemas.microsoft.com/office/drawing/2014/main" id="{58B2A322-02F1-4EBB-8C4B-666820094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2" name="Freeform 1087">
              <a:extLst>
                <a:ext uri="{FF2B5EF4-FFF2-40B4-BE49-F238E27FC236}">
                  <a16:creationId xmlns:a16="http://schemas.microsoft.com/office/drawing/2014/main" id="{4B74CA1D-0C84-464C-8E6C-441CAE356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3" name="Freeform 1088">
              <a:extLst>
                <a:ext uri="{FF2B5EF4-FFF2-40B4-BE49-F238E27FC236}">
                  <a16:creationId xmlns:a16="http://schemas.microsoft.com/office/drawing/2014/main" id="{921A4B05-E9B5-4BA5-94B7-F5F216A6A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4" name="Freeform 1089">
              <a:extLst>
                <a:ext uri="{FF2B5EF4-FFF2-40B4-BE49-F238E27FC236}">
                  <a16:creationId xmlns:a16="http://schemas.microsoft.com/office/drawing/2014/main" id="{E853D6CE-04FC-48AA-8FC8-FEA0772C8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15" name="Group 1090">
              <a:extLst>
                <a:ext uri="{FF2B5EF4-FFF2-40B4-BE49-F238E27FC236}">
                  <a16:creationId xmlns:a16="http://schemas.microsoft.com/office/drawing/2014/main" id="{3730FC34-9601-4874-970E-283C16A5B7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>
                <a:extLst>
                  <a:ext uri="{FF2B5EF4-FFF2-40B4-BE49-F238E27FC236}">
                    <a16:creationId xmlns:a16="http://schemas.microsoft.com/office/drawing/2014/main" id="{618E8BC9-1E0A-4B1B-8D45-90358E839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2" name="Freeform 1092">
                <a:extLst>
                  <a:ext uri="{FF2B5EF4-FFF2-40B4-BE49-F238E27FC236}">
                    <a16:creationId xmlns:a16="http://schemas.microsoft.com/office/drawing/2014/main" id="{5BA654A1-A7A7-49CA-9E47-D1271865C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3" name="Freeform 1093">
                <a:extLst>
                  <a:ext uri="{FF2B5EF4-FFF2-40B4-BE49-F238E27FC236}">
                    <a16:creationId xmlns:a16="http://schemas.microsoft.com/office/drawing/2014/main" id="{73FD0BC4-4549-46D9-9A80-55756F548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4" name="Freeform 1094">
                <a:extLst>
                  <a:ext uri="{FF2B5EF4-FFF2-40B4-BE49-F238E27FC236}">
                    <a16:creationId xmlns:a16="http://schemas.microsoft.com/office/drawing/2014/main" id="{B9B6E258-A4F8-4E7A-92CB-E3424527C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5" name="Freeform 1095">
                <a:extLst>
                  <a:ext uri="{FF2B5EF4-FFF2-40B4-BE49-F238E27FC236}">
                    <a16:creationId xmlns:a16="http://schemas.microsoft.com/office/drawing/2014/main" id="{46F5C705-CCF8-4BBB-9531-AEF5230A4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6" name="Freeform 1096">
                <a:extLst>
                  <a:ext uri="{FF2B5EF4-FFF2-40B4-BE49-F238E27FC236}">
                    <a16:creationId xmlns:a16="http://schemas.microsoft.com/office/drawing/2014/main" id="{213A2B60-60D3-4F3F-9066-88139211B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16" name="Freeform 1097">
              <a:extLst>
                <a:ext uri="{FF2B5EF4-FFF2-40B4-BE49-F238E27FC236}">
                  <a16:creationId xmlns:a16="http://schemas.microsoft.com/office/drawing/2014/main" id="{037435DE-D8FB-4A12-968D-17E241F10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7" name="Freeform 1098">
              <a:extLst>
                <a:ext uri="{FF2B5EF4-FFF2-40B4-BE49-F238E27FC236}">
                  <a16:creationId xmlns:a16="http://schemas.microsoft.com/office/drawing/2014/main" id="{0290B0CA-CD47-4F75-A04D-E84B45F31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8" name="Freeform 1099">
              <a:extLst>
                <a:ext uri="{FF2B5EF4-FFF2-40B4-BE49-F238E27FC236}">
                  <a16:creationId xmlns:a16="http://schemas.microsoft.com/office/drawing/2014/main" id="{96153BF4-8812-4166-9A48-62049B943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9" name="Freeform 1100">
              <a:extLst>
                <a:ext uri="{FF2B5EF4-FFF2-40B4-BE49-F238E27FC236}">
                  <a16:creationId xmlns:a16="http://schemas.microsoft.com/office/drawing/2014/main" id="{98982B9B-B7DB-428E-B24E-9E11C458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0" name="Freeform 1101">
              <a:extLst>
                <a:ext uri="{FF2B5EF4-FFF2-40B4-BE49-F238E27FC236}">
                  <a16:creationId xmlns:a16="http://schemas.microsoft.com/office/drawing/2014/main" id="{041623F2-040A-45FD-A830-0FFD14BA0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1" name="Freeform 1102">
              <a:extLst>
                <a:ext uri="{FF2B5EF4-FFF2-40B4-BE49-F238E27FC236}">
                  <a16:creationId xmlns:a16="http://schemas.microsoft.com/office/drawing/2014/main" id="{F756A280-C638-491C-BA2C-038DB0FBA13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22" name="Group 1103">
              <a:extLst>
                <a:ext uri="{FF2B5EF4-FFF2-40B4-BE49-F238E27FC236}">
                  <a16:creationId xmlns:a16="http://schemas.microsoft.com/office/drawing/2014/main" id="{07D4A59F-3025-41E2-8439-FE7B58A3F1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>
                <a:extLst>
                  <a:ext uri="{FF2B5EF4-FFF2-40B4-BE49-F238E27FC236}">
                    <a16:creationId xmlns:a16="http://schemas.microsoft.com/office/drawing/2014/main" id="{2D14EC95-2ACD-4C1D-8478-059F927F1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24" name="Rectangle 410">
                <a:extLst>
                  <a:ext uri="{FF2B5EF4-FFF2-40B4-BE49-F238E27FC236}">
                    <a16:creationId xmlns:a16="http://schemas.microsoft.com/office/drawing/2014/main" id="{976D3089-BEF8-4E00-AA69-F99AEA419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25" name="Oval 411">
                <a:extLst>
                  <a:ext uri="{FF2B5EF4-FFF2-40B4-BE49-F238E27FC236}">
                    <a16:creationId xmlns:a16="http://schemas.microsoft.com/office/drawing/2014/main" id="{33FA0938-7B04-4CF9-A82B-3DA82D6B9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26" name="Group 1107">
                <a:extLst>
                  <a:ext uri="{FF2B5EF4-FFF2-40B4-BE49-F238E27FC236}">
                    <a16:creationId xmlns:a16="http://schemas.microsoft.com/office/drawing/2014/main" id="{3203EC4A-2AAD-4567-AF62-06CB6AF03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>
                  <a:extLst>
                    <a:ext uri="{FF2B5EF4-FFF2-40B4-BE49-F238E27FC236}">
                      <a16:creationId xmlns:a16="http://schemas.microsoft.com/office/drawing/2014/main" id="{D78A753F-909E-4E88-AE9F-D7D20BAB6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30" name="Freeform 1109">
                  <a:extLst>
                    <a:ext uri="{FF2B5EF4-FFF2-40B4-BE49-F238E27FC236}">
                      <a16:creationId xmlns:a16="http://schemas.microsoft.com/office/drawing/2014/main" id="{493E9EAF-24DC-4575-9EE0-6DBEAE3E7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27" name="Line 1110">
                <a:extLst>
                  <a:ext uri="{FF2B5EF4-FFF2-40B4-BE49-F238E27FC236}">
                    <a16:creationId xmlns:a16="http://schemas.microsoft.com/office/drawing/2014/main" id="{BAD18AA8-1EF4-4739-B504-601A94F38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8" name="Line 1111">
                <a:extLst>
                  <a:ext uri="{FF2B5EF4-FFF2-40B4-BE49-F238E27FC236}">
                    <a16:creationId xmlns:a16="http://schemas.microsoft.com/office/drawing/2014/main" id="{7F63F56B-EC8E-4097-B3BC-2F1C87D54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3" name="Group 1112">
              <a:extLst>
                <a:ext uri="{FF2B5EF4-FFF2-40B4-BE49-F238E27FC236}">
                  <a16:creationId xmlns:a16="http://schemas.microsoft.com/office/drawing/2014/main" id="{778C0D6F-FB50-4D9D-BE67-D28163B9A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>
                <a:extLst>
                  <a:ext uri="{FF2B5EF4-FFF2-40B4-BE49-F238E27FC236}">
                    <a16:creationId xmlns:a16="http://schemas.microsoft.com/office/drawing/2014/main" id="{2AC3FE9E-2ADC-4C60-9291-FDF4A7F6B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16" name="Rectangle 410">
                <a:extLst>
                  <a:ext uri="{FF2B5EF4-FFF2-40B4-BE49-F238E27FC236}">
                    <a16:creationId xmlns:a16="http://schemas.microsoft.com/office/drawing/2014/main" id="{BD1E2E91-0C0A-4803-8012-B003CE05D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17" name="Oval 411">
                <a:extLst>
                  <a:ext uri="{FF2B5EF4-FFF2-40B4-BE49-F238E27FC236}">
                    <a16:creationId xmlns:a16="http://schemas.microsoft.com/office/drawing/2014/main" id="{034E0503-796B-4D28-894C-1E9B46C45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18" name="Group 1116">
                <a:extLst>
                  <a:ext uri="{FF2B5EF4-FFF2-40B4-BE49-F238E27FC236}">
                    <a16:creationId xmlns:a16="http://schemas.microsoft.com/office/drawing/2014/main" id="{38C58B18-FC8A-4CC9-8DA8-9A5F108154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>
                  <a:extLst>
                    <a:ext uri="{FF2B5EF4-FFF2-40B4-BE49-F238E27FC236}">
                      <a16:creationId xmlns:a16="http://schemas.microsoft.com/office/drawing/2014/main" id="{F6F6C04E-0374-480B-979A-09F077741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22" name="Freeform 1118">
                  <a:extLst>
                    <a:ext uri="{FF2B5EF4-FFF2-40B4-BE49-F238E27FC236}">
                      <a16:creationId xmlns:a16="http://schemas.microsoft.com/office/drawing/2014/main" id="{A7AD8BAE-CF88-4A67-9E10-BE19BDF53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19" name="Line 1119">
                <a:extLst>
                  <a:ext uri="{FF2B5EF4-FFF2-40B4-BE49-F238E27FC236}">
                    <a16:creationId xmlns:a16="http://schemas.microsoft.com/office/drawing/2014/main" id="{6B82A4B9-5B54-43B4-BAA0-1B6C70BCA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0" name="Line 1120">
                <a:extLst>
                  <a:ext uri="{FF2B5EF4-FFF2-40B4-BE49-F238E27FC236}">
                    <a16:creationId xmlns:a16="http://schemas.microsoft.com/office/drawing/2014/main" id="{83819FAB-11D4-456C-A6DA-23573190F7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4" name="Group 1121">
              <a:extLst>
                <a:ext uri="{FF2B5EF4-FFF2-40B4-BE49-F238E27FC236}">
                  <a16:creationId xmlns:a16="http://schemas.microsoft.com/office/drawing/2014/main" id="{BDA464E1-3DDE-4029-BCEF-D4DE91C3E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>
                <a:extLst>
                  <a:ext uri="{FF2B5EF4-FFF2-40B4-BE49-F238E27FC236}">
                    <a16:creationId xmlns:a16="http://schemas.microsoft.com/office/drawing/2014/main" id="{A312CED2-01ED-4C4C-9489-A7047A8D4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8" name="Rectangle 410">
                <a:extLst>
                  <a:ext uri="{FF2B5EF4-FFF2-40B4-BE49-F238E27FC236}">
                    <a16:creationId xmlns:a16="http://schemas.microsoft.com/office/drawing/2014/main" id="{102A1598-F683-4AE5-9726-487157E4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9" name="Oval 411">
                <a:extLst>
                  <a:ext uri="{FF2B5EF4-FFF2-40B4-BE49-F238E27FC236}">
                    <a16:creationId xmlns:a16="http://schemas.microsoft.com/office/drawing/2014/main" id="{5F4FF6EF-61A8-49E7-980E-8F124D969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10" name="Group 1125">
                <a:extLst>
                  <a:ext uri="{FF2B5EF4-FFF2-40B4-BE49-F238E27FC236}">
                    <a16:creationId xmlns:a16="http://schemas.microsoft.com/office/drawing/2014/main" id="{87481BA6-A0B2-4E17-9771-F42C9D3E97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>
                  <a:extLst>
                    <a:ext uri="{FF2B5EF4-FFF2-40B4-BE49-F238E27FC236}">
                      <a16:creationId xmlns:a16="http://schemas.microsoft.com/office/drawing/2014/main" id="{BE31D620-14D1-42AE-A0FF-782810738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14" name="Freeform 1127">
                  <a:extLst>
                    <a:ext uri="{FF2B5EF4-FFF2-40B4-BE49-F238E27FC236}">
                      <a16:creationId xmlns:a16="http://schemas.microsoft.com/office/drawing/2014/main" id="{CBC319F9-CB40-4E58-8B12-5B464D9A9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11" name="Line 1128">
                <a:extLst>
                  <a:ext uri="{FF2B5EF4-FFF2-40B4-BE49-F238E27FC236}">
                    <a16:creationId xmlns:a16="http://schemas.microsoft.com/office/drawing/2014/main" id="{FD9A2A5F-652E-45BC-987D-223260D7F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2" name="Line 1129">
                <a:extLst>
                  <a:ext uri="{FF2B5EF4-FFF2-40B4-BE49-F238E27FC236}">
                    <a16:creationId xmlns:a16="http://schemas.microsoft.com/office/drawing/2014/main" id="{F28A08D8-13F4-482B-BE22-6EF6F1D9F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5" name="Group 1130">
              <a:extLst>
                <a:ext uri="{FF2B5EF4-FFF2-40B4-BE49-F238E27FC236}">
                  <a16:creationId xmlns:a16="http://schemas.microsoft.com/office/drawing/2014/main" id="{B9CC5821-B72D-4E0C-9B9A-64D2A139C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>
                <a:extLst>
                  <a:ext uri="{FF2B5EF4-FFF2-40B4-BE49-F238E27FC236}">
                    <a16:creationId xmlns:a16="http://schemas.microsoft.com/office/drawing/2014/main" id="{ABBB3519-EB5D-49BA-80B4-EF53C017D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0" name="Rectangle 410">
                <a:extLst>
                  <a:ext uri="{FF2B5EF4-FFF2-40B4-BE49-F238E27FC236}">
                    <a16:creationId xmlns:a16="http://schemas.microsoft.com/office/drawing/2014/main" id="{0450E3E6-F538-4769-8FFB-2406A6095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1" name="Oval 411">
                <a:extLst>
                  <a:ext uri="{FF2B5EF4-FFF2-40B4-BE49-F238E27FC236}">
                    <a16:creationId xmlns:a16="http://schemas.microsoft.com/office/drawing/2014/main" id="{1AEF3074-F7BD-49BE-85CF-3A6D8D5C7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02" name="Group 1134">
                <a:extLst>
                  <a:ext uri="{FF2B5EF4-FFF2-40B4-BE49-F238E27FC236}">
                    <a16:creationId xmlns:a16="http://schemas.microsoft.com/office/drawing/2014/main" id="{3DDBD17A-7BAA-47EF-8604-3B7C6BC314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>
                  <a:extLst>
                    <a:ext uri="{FF2B5EF4-FFF2-40B4-BE49-F238E27FC236}">
                      <a16:creationId xmlns:a16="http://schemas.microsoft.com/office/drawing/2014/main" id="{B593D272-A527-49DE-82DA-4DD283E98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6" name="Freeform 1136">
                  <a:extLst>
                    <a:ext uri="{FF2B5EF4-FFF2-40B4-BE49-F238E27FC236}">
                      <a16:creationId xmlns:a16="http://schemas.microsoft.com/office/drawing/2014/main" id="{822358BA-7217-413F-A132-53953B379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03" name="Line 1137">
                <a:extLst>
                  <a:ext uri="{FF2B5EF4-FFF2-40B4-BE49-F238E27FC236}">
                    <a16:creationId xmlns:a16="http://schemas.microsoft.com/office/drawing/2014/main" id="{77BA94B4-299F-43A7-B746-3C4F587FE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4" name="Line 1138">
                <a:extLst>
                  <a:ext uri="{FF2B5EF4-FFF2-40B4-BE49-F238E27FC236}">
                    <a16:creationId xmlns:a16="http://schemas.microsoft.com/office/drawing/2014/main" id="{31FCF818-6B58-455B-88AF-0FEC20CB9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6" name="Group 1139">
              <a:extLst>
                <a:ext uri="{FF2B5EF4-FFF2-40B4-BE49-F238E27FC236}">
                  <a16:creationId xmlns:a16="http://schemas.microsoft.com/office/drawing/2014/main" id="{CF3E4D52-6424-442D-9652-7D5AFA07E0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>
                <a:extLst>
                  <a:ext uri="{FF2B5EF4-FFF2-40B4-BE49-F238E27FC236}">
                    <a16:creationId xmlns:a16="http://schemas.microsoft.com/office/drawing/2014/main" id="{61CCDDD4-706E-405B-859D-893BB7491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92" name="Rectangle 410">
                <a:extLst>
                  <a:ext uri="{FF2B5EF4-FFF2-40B4-BE49-F238E27FC236}">
                    <a16:creationId xmlns:a16="http://schemas.microsoft.com/office/drawing/2014/main" id="{7D5FE371-D8E1-4B0D-81E5-A951EF999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93" name="Oval 411">
                <a:extLst>
                  <a:ext uri="{FF2B5EF4-FFF2-40B4-BE49-F238E27FC236}">
                    <a16:creationId xmlns:a16="http://schemas.microsoft.com/office/drawing/2014/main" id="{ABAFD45A-9479-4715-B46A-D6E3CB8B1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94" name="Group 1143">
                <a:extLst>
                  <a:ext uri="{FF2B5EF4-FFF2-40B4-BE49-F238E27FC236}">
                    <a16:creationId xmlns:a16="http://schemas.microsoft.com/office/drawing/2014/main" id="{0CBE487E-3F87-4AEC-BAA6-0C64BF94EE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>
                  <a:extLst>
                    <a:ext uri="{FF2B5EF4-FFF2-40B4-BE49-F238E27FC236}">
                      <a16:creationId xmlns:a16="http://schemas.microsoft.com/office/drawing/2014/main" id="{2D455039-FB5C-41CA-8C76-A5B4BE5D9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98" name="Freeform 1145">
                  <a:extLst>
                    <a:ext uri="{FF2B5EF4-FFF2-40B4-BE49-F238E27FC236}">
                      <a16:creationId xmlns:a16="http://schemas.microsoft.com/office/drawing/2014/main" id="{60745778-FDD9-433E-A97F-0A15E41C4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995" name="Line 1146">
                <a:extLst>
                  <a:ext uri="{FF2B5EF4-FFF2-40B4-BE49-F238E27FC236}">
                    <a16:creationId xmlns:a16="http://schemas.microsoft.com/office/drawing/2014/main" id="{03EBF044-A6A4-44F3-ABEC-FAA59A03D8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6" name="Line 1147">
                <a:extLst>
                  <a:ext uri="{FF2B5EF4-FFF2-40B4-BE49-F238E27FC236}">
                    <a16:creationId xmlns:a16="http://schemas.microsoft.com/office/drawing/2014/main" id="{BF1A00E6-1351-4FB2-A2E1-1577F1E4C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7" name="Group 3">
              <a:extLst>
                <a:ext uri="{FF2B5EF4-FFF2-40B4-BE49-F238E27FC236}">
                  <a16:creationId xmlns:a16="http://schemas.microsoft.com/office/drawing/2014/main" id="{C07EA27A-B25D-4DBD-80BB-5A66A3D5A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>
                <a:extLst>
                  <a:ext uri="{FF2B5EF4-FFF2-40B4-BE49-F238E27FC236}">
                    <a16:creationId xmlns:a16="http://schemas.microsoft.com/office/drawing/2014/main" id="{30A9FF7B-7810-4E18-8B84-BF4E726CE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>
                <a:extLst>
                  <a:ext uri="{FF2B5EF4-FFF2-40B4-BE49-F238E27FC236}">
                    <a16:creationId xmlns:a16="http://schemas.microsoft.com/office/drawing/2014/main" id="{571F7AE6-F7D3-4C99-8EDF-05686F42A2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>
              <a:extLst>
                <a:ext uri="{FF2B5EF4-FFF2-40B4-BE49-F238E27FC236}">
                  <a16:creationId xmlns:a16="http://schemas.microsoft.com/office/drawing/2014/main" id="{6060EF5E-5ADE-49BF-9069-DB20FA63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>
              <a:extLst>
                <a:ext uri="{FF2B5EF4-FFF2-40B4-BE49-F238E27FC236}">
                  <a16:creationId xmlns:a16="http://schemas.microsoft.com/office/drawing/2014/main" id="{D1DF2913-0B3B-4F0B-9603-6F4D247D2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>
              <a:extLst>
                <a:ext uri="{FF2B5EF4-FFF2-40B4-BE49-F238E27FC236}">
                  <a16:creationId xmlns:a16="http://schemas.microsoft.com/office/drawing/2014/main" id="{AC0B3584-D497-4714-9D54-040742A68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>
              <a:extLst>
                <a:ext uri="{FF2B5EF4-FFF2-40B4-BE49-F238E27FC236}">
                  <a16:creationId xmlns:a16="http://schemas.microsoft.com/office/drawing/2014/main" id="{4AFEF571-67A9-462E-9B46-938FBD5B7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>
              <a:extLst>
                <a:ext uri="{FF2B5EF4-FFF2-40B4-BE49-F238E27FC236}">
                  <a16:creationId xmlns:a16="http://schemas.microsoft.com/office/drawing/2014/main" id="{B2C5DBE7-8360-4F9E-8D25-FD8103D53C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>
                <a:extLst>
                  <a:ext uri="{FF2B5EF4-FFF2-40B4-BE49-F238E27FC236}">
                    <a16:creationId xmlns:a16="http://schemas.microsoft.com/office/drawing/2014/main" id="{8096B2D2-1541-4929-A464-4DA46BEFB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55" name="Rectangle 1354">
                <a:extLst>
                  <a:ext uri="{FF2B5EF4-FFF2-40B4-BE49-F238E27FC236}">
                    <a16:creationId xmlns:a16="http://schemas.microsoft.com/office/drawing/2014/main" id="{04AC6B02-FF39-4814-BC68-AEAC8ABB05E5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>
                <a:extLst>
                  <a:ext uri="{FF2B5EF4-FFF2-40B4-BE49-F238E27FC236}">
                    <a16:creationId xmlns:a16="http://schemas.microsoft.com/office/drawing/2014/main" id="{1DD0A7F8-616E-4DF6-B2AB-1606E5C2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8144EA85-2A19-4372-95DE-BBF4DD8892F9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167A8181-92CC-4506-81EA-34B8FC1E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9" name="Freeform 1358">
                <a:extLst>
                  <a:ext uri="{FF2B5EF4-FFF2-40B4-BE49-F238E27FC236}">
                    <a16:creationId xmlns:a16="http://schemas.microsoft.com/office/drawing/2014/main" id="{74B5B373-8033-4FB1-8005-CE593C024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60" name="Freeform 1359">
                <a:extLst>
                  <a:ext uri="{FF2B5EF4-FFF2-40B4-BE49-F238E27FC236}">
                    <a16:creationId xmlns:a16="http://schemas.microsoft.com/office/drawing/2014/main" id="{C4C0E0E5-12C6-4E0F-A72A-E0FAFAE9F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61" name="Straight Connector 1360">
                <a:extLst>
                  <a:ext uri="{FF2B5EF4-FFF2-40B4-BE49-F238E27FC236}">
                    <a16:creationId xmlns:a16="http://schemas.microsoft.com/office/drawing/2014/main" id="{AE0CEFE9-25B2-4618-8162-38E8FF1C00B5}"/>
                  </a:ext>
                </a:extLst>
              </p:cNvPr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>
                <a:extLst>
                  <a:ext uri="{FF2B5EF4-FFF2-40B4-BE49-F238E27FC236}">
                    <a16:creationId xmlns:a16="http://schemas.microsoft.com/office/drawing/2014/main" id="{370B68E2-49EF-4490-87EB-DBA3B92D710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>
              <a:extLst>
                <a:ext uri="{FF2B5EF4-FFF2-40B4-BE49-F238E27FC236}">
                  <a16:creationId xmlns:a16="http://schemas.microsoft.com/office/drawing/2014/main" id="{2DF39CB4-C56A-44CE-9079-EA2530939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>
                <a:extLst>
                  <a:ext uri="{FF2B5EF4-FFF2-40B4-BE49-F238E27FC236}">
                    <a16:creationId xmlns:a16="http://schemas.microsoft.com/office/drawing/2014/main" id="{67BF4E11-9407-49E3-A7D2-0666141BB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46" name="Rectangle 1345">
                <a:extLst>
                  <a:ext uri="{FF2B5EF4-FFF2-40B4-BE49-F238E27FC236}">
                    <a16:creationId xmlns:a16="http://schemas.microsoft.com/office/drawing/2014/main" id="{6F4274E7-6E17-4C95-BE8C-714F11630436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>
                <a:extLst>
                  <a:ext uri="{FF2B5EF4-FFF2-40B4-BE49-F238E27FC236}">
                    <a16:creationId xmlns:a16="http://schemas.microsoft.com/office/drawing/2014/main" id="{01ECD42F-BAAF-407D-9FC8-4CC1079B2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EFD8B355-4384-439C-A078-E95B0E159877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F0FB3BB7-2379-451E-ADD1-75EBB4288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7C7265F9-C137-43E6-94DF-0D075F948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1" name="Freeform 1350">
                <a:extLst>
                  <a:ext uri="{FF2B5EF4-FFF2-40B4-BE49-F238E27FC236}">
                    <a16:creationId xmlns:a16="http://schemas.microsoft.com/office/drawing/2014/main" id="{40CA3D52-FE42-4DD1-9B35-93CF235D5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2" name="Straight Connector 1351">
                <a:extLst>
                  <a:ext uri="{FF2B5EF4-FFF2-40B4-BE49-F238E27FC236}">
                    <a16:creationId xmlns:a16="http://schemas.microsoft.com/office/drawing/2014/main" id="{7B2C14E8-476D-4123-AFDA-AEB6BD29E7E3}"/>
                  </a:ext>
                </a:extLst>
              </p:cNvPr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>
                <a:extLst>
                  <a:ext uri="{FF2B5EF4-FFF2-40B4-BE49-F238E27FC236}">
                    <a16:creationId xmlns:a16="http://schemas.microsoft.com/office/drawing/2014/main" id="{CA710340-6276-4C57-B344-375F7E6BA8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>
              <a:extLst>
                <a:ext uri="{FF2B5EF4-FFF2-40B4-BE49-F238E27FC236}">
                  <a16:creationId xmlns:a16="http://schemas.microsoft.com/office/drawing/2014/main" id="{CD2D164D-0F91-4DF0-A5E6-8B17DD89C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>
                <a:extLst>
                  <a:ext uri="{FF2B5EF4-FFF2-40B4-BE49-F238E27FC236}">
                    <a16:creationId xmlns:a16="http://schemas.microsoft.com/office/drawing/2014/main" id="{E8363B89-6BA2-454B-8A49-C1EFA912D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37" name="Rectangle 1336">
                <a:extLst>
                  <a:ext uri="{FF2B5EF4-FFF2-40B4-BE49-F238E27FC236}">
                    <a16:creationId xmlns:a16="http://schemas.microsoft.com/office/drawing/2014/main" id="{6802A98C-9810-4E3D-852F-8766A5ACCE8B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>
                <a:extLst>
                  <a:ext uri="{FF2B5EF4-FFF2-40B4-BE49-F238E27FC236}">
                    <a16:creationId xmlns:a16="http://schemas.microsoft.com/office/drawing/2014/main" id="{69C4F074-1E62-4201-A07A-CB5F35C02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99B0B5C4-4CB8-4754-9DA2-7B87032115AB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E6E37BC1-BE53-47A8-973B-283DF2B9D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E109DC30-0FA1-470E-966D-30B2EFB3B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6B08C9AD-CE6F-45A6-90E9-37A37B0F4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43" name="Straight Connector 1342">
                <a:extLst>
                  <a:ext uri="{FF2B5EF4-FFF2-40B4-BE49-F238E27FC236}">
                    <a16:creationId xmlns:a16="http://schemas.microsoft.com/office/drawing/2014/main" id="{E0DE0DBC-A3D9-470C-B120-610E0F42AAD7}"/>
                  </a:ext>
                </a:extLst>
              </p:cNvPr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>
                <a:extLst>
                  <a:ext uri="{FF2B5EF4-FFF2-40B4-BE49-F238E27FC236}">
                    <a16:creationId xmlns:a16="http://schemas.microsoft.com/office/drawing/2014/main" id="{97341E51-E523-4D37-B7C8-FA85C2BC35E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>
              <a:extLst>
                <a:ext uri="{FF2B5EF4-FFF2-40B4-BE49-F238E27FC236}">
                  <a16:creationId xmlns:a16="http://schemas.microsoft.com/office/drawing/2014/main" id="{D094630D-050E-4457-9092-1A1C233FC7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>
                <a:extLst>
                  <a:ext uri="{FF2B5EF4-FFF2-40B4-BE49-F238E27FC236}">
                    <a16:creationId xmlns:a16="http://schemas.microsoft.com/office/drawing/2014/main" id="{A66977A8-1A11-413D-A0B1-66320244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28" name="Rectangle 1327">
                <a:extLst>
                  <a:ext uri="{FF2B5EF4-FFF2-40B4-BE49-F238E27FC236}">
                    <a16:creationId xmlns:a16="http://schemas.microsoft.com/office/drawing/2014/main" id="{F2FF913E-5B03-4646-8C7C-E442F0C9708A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>
                <a:extLst>
                  <a:ext uri="{FF2B5EF4-FFF2-40B4-BE49-F238E27FC236}">
                    <a16:creationId xmlns:a16="http://schemas.microsoft.com/office/drawing/2014/main" id="{80D6B75B-7DD9-4C9D-A332-C2BD1D1A9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30" name="Freeform 1329">
                <a:extLst>
                  <a:ext uri="{FF2B5EF4-FFF2-40B4-BE49-F238E27FC236}">
                    <a16:creationId xmlns:a16="http://schemas.microsoft.com/office/drawing/2014/main" id="{B3C25EB7-9B12-4023-B0A2-4A681F560AA6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29DC50C9-DB48-40E9-8803-64DC968A3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9DC80013-64F3-4095-A30C-E1262B7A4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10997BA8-04FA-49EB-89B5-7E3A07AB2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4" name="Straight Connector 1333">
                <a:extLst>
                  <a:ext uri="{FF2B5EF4-FFF2-40B4-BE49-F238E27FC236}">
                    <a16:creationId xmlns:a16="http://schemas.microsoft.com/office/drawing/2014/main" id="{A36D3AC8-E002-4B30-BA66-393C3754C366}"/>
                  </a:ext>
                </a:extLst>
              </p:cNvPr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>
                <a:extLst>
                  <a:ext uri="{FF2B5EF4-FFF2-40B4-BE49-F238E27FC236}">
                    <a16:creationId xmlns:a16="http://schemas.microsoft.com/office/drawing/2014/main" id="{5D39686E-7AED-421F-90F0-03A45A6454C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>
              <a:extLst>
                <a:ext uri="{FF2B5EF4-FFF2-40B4-BE49-F238E27FC236}">
                  <a16:creationId xmlns:a16="http://schemas.microsoft.com/office/drawing/2014/main" id="{8E4188C5-3719-42F5-9D3F-8BB37475C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>
                <a:extLst>
                  <a:ext uri="{FF2B5EF4-FFF2-40B4-BE49-F238E27FC236}">
                    <a16:creationId xmlns:a16="http://schemas.microsoft.com/office/drawing/2014/main" id="{11E7D80E-5A75-4093-B8F9-333121E41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19" name="Rectangle 1318">
                <a:extLst>
                  <a:ext uri="{FF2B5EF4-FFF2-40B4-BE49-F238E27FC236}">
                    <a16:creationId xmlns:a16="http://schemas.microsoft.com/office/drawing/2014/main" id="{61E247DF-690E-4E91-8EDC-06F8834235F5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>
                <a:extLst>
                  <a:ext uri="{FF2B5EF4-FFF2-40B4-BE49-F238E27FC236}">
                    <a16:creationId xmlns:a16="http://schemas.microsoft.com/office/drawing/2014/main" id="{FD156C14-A687-4C00-BB82-15CEA89E2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8CE80173-BB2D-4767-ABBB-8B7D6F885301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71B0742B-95EF-46A8-B489-B4DE50E40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807EA5F1-962A-4C15-BC67-9A52F7670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392E5C2C-3C0A-472C-909C-D28AB570E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25" name="Straight Connector 1324">
                <a:extLst>
                  <a:ext uri="{FF2B5EF4-FFF2-40B4-BE49-F238E27FC236}">
                    <a16:creationId xmlns:a16="http://schemas.microsoft.com/office/drawing/2014/main" id="{876F1DE5-EA6C-4E86-9B24-D700C3352C65}"/>
                  </a:ext>
                </a:extLst>
              </p:cNvPr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>
                <a:extLst>
                  <a:ext uri="{FF2B5EF4-FFF2-40B4-BE49-F238E27FC236}">
                    <a16:creationId xmlns:a16="http://schemas.microsoft.com/office/drawing/2014/main" id="{DF6FF503-7FDB-4FD8-B930-CD61337806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>
              <a:extLst>
                <a:ext uri="{FF2B5EF4-FFF2-40B4-BE49-F238E27FC236}">
                  <a16:creationId xmlns:a16="http://schemas.microsoft.com/office/drawing/2014/main" id="{9DD7B828-31A8-4E5C-AF20-7ACBA8E6F8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>
                <a:extLst>
                  <a:ext uri="{FF2B5EF4-FFF2-40B4-BE49-F238E27FC236}">
                    <a16:creationId xmlns:a16="http://schemas.microsoft.com/office/drawing/2014/main" id="{24FDD3DA-61A9-4E26-BCB1-167579641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10" name="Rectangle 1309">
                <a:extLst>
                  <a:ext uri="{FF2B5EF4-FFF2-40B4-BE49-F238E27FC236}">
                    <a16:creationId xmlns:a16="http://schemas.microsoft.com/office/drawing/2014/main" id="{0D827BD3-3E6A-4404-999B-CC62826F6930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>
                <a:extLst>
                  <a:ext uri="{FF2B5EF4-FFF2-40B4-BE49-F238E27FC236}">
                    <a16:creationId xmlns:a16="http://schemas.microsoft.com/office/drawing/2014/main" id="{DF9F9F82-00B9-4E89-9C6C-B8BE2D40A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8E113CBF-9C53-4472-8307-BB169DA8F4A9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F696A72E-6B14-44FB-BDF2-3431D7A90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BF7E5146-4777-4CFA-BA72-30E4608AC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CEA74F8C-55A4-4BE8-B0FA-66EAA6589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16" name="Straight Connector 1315">
                <a:extLst>
                  <a:ext uri="{FF2B5EF4-FFF2-40B4-BE49-F238E27FC236}">
                    <a16:creationId xmlns:a16="http://schemas.microsoft.com/office/drawing/2014/main" id="{EC4CE9E5-F5DD-4203-AAB9-6C9932665719}"/>
                  </a:ext>
                </a:extLst>
              </p:cNvPr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>
                <a:extLst>
                  <a:ext uri="{FF2B5EF4-FFF2-40B4-BE49-F238E27FC236}">
                    <a16:creationId xmlns:a16="http://schemas.microsoft.com/office/drawing/2014/main" id="{74903158-E5D6-4E57-9A63-7E8934C001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>
              <a:extLst>
                <a:ext uri="{FF2B5EF4-FFF2-40B4-BE49-F238E27FC236}">
                  <a16:creationId xmlns:a16="http://schemas.microsoft.com/office/drawing/2014/main" id="{EEC95DD0-D2CE-47BF-9062-A445A4322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57CF6FDC-B6D3-48B7-932C-1DCE84596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01" name="Rectangle 1300">
                <a:extLst>
                  <a:ext uri="{FF2B5EF4-FFF2-40B4-BE49-F238E27FC236}">
                    <a16:creationId xmlns:a16="http://schemas.microsoft.com/office/drawing/2014/main" id="{493B4784-1785-4340-80FA-0038F7A224C8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>
                <a:extLst>
                  <a:ext uri="{FF2B5EF4-FFF2-40B4-BE49-F238E27FC236}">
                    <a16:creationId xmlns:a16="http://schemas.microsoft.com/office/drawing/2014/main" id="{899D73CD-BBF8-4D47-98AE-A167B26FA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79AF0135-0692-44AB-AEA3-45739581B2A3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F8F2C2BB-E05C-4B57-BC84-BA02482A1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5ADA6BAF-52E5-4829-BCC9-99D56CAD1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83592FDC-05DB-4D89-BC72-68CF7BCAF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07" name="Straight Connector 1306">
                <a:extLst>
                  <a:ext uri="{FF2B5EF4-FFF2-40B4-BE49-F238E27FC236}">
                    <a16:creationId xmlns:a16="http://schemas.microsoft.com/office/drawing/2014/main" id="{9F061019-7382-423F-A3B4-E6E640F2BE51}"/>
                  </a:ext>
                </a:extLst>
              </p:cNvPr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>
                <a:extLst>
                  <a:ext uri="{FF2B5EF4-FFF2-40B4-BE49-F238E27FC236}">
                    <a16:creationId xmlns:a16="http://schemas.microsoft.com/office/drawing/2014/main" id="{7867ABE1-AA9C-423C-A599-AA7F51B180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>
              <a:extLst>
                <a:ext uri="{FF2B5EF4-FFF2-40B4-BE49-F238E27FC236}">
                  <a16:creationId xmlns:a16="http://schemas.microsoft.com/office/drawing/2014/main" id="{46116B85-403E-4786-81AA-91B86FB6E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>
                <a:extLst>
                  <a:ext uri="{FF2B5EF4-FFF2-40B4-BE49-F238E27FC236}">
                    <a16:creationId xmlns:a16="http://schemas.microsoft.com/office/drawing/2014/main" id="{1DD35672-4986-46D1-918C-2CABB29E8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92" name="Rectangle 1291">
                <a:extLst>
                  <a:ext uri="{FF2B5EF4-FFF2-40B4-BE49-F238E27FC236}">
                    <a16:creationId xmlns:a16="http://schemas.microsoft.com/office/drawing/2014/main" id="{08433433-0AD2-406F-A295-05FB10F96FF8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>
                <a:extLst>
                  <a:ext uri="{FF2B5EF4-FFF2-40B4-BE49-F238E27FC236}">
                    <a16:creationId xmlns:a16="http://schemas.microsoft.com/office/drawing/2014/main" id="{2EAFE52B-47E6-4368-97BD-4CC8B47C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94" name="Freeform 1293">
                <a:extLst>
                  <a:ext uri="{FF2B5EF4-FFF2-40B4-BE49-F238E27FC236}">
                    <a16:creationId xmlns:a16="http://schemas.microsoft.com/office/drawing/2014/main" id="{5DC01835-E022-4280-B504-4F9D44785E66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>
                <a:extLst>
                  <a:ext uri="{FF2B5EF4-FFF2-40B4-BE49-F238E27FC236}">
                    <a16:creationId xmlns:a16="http://schemas.microsoft.com/office/drawing/2014/main" id="{EC71D32C-323C-4BE8-AD64-A285C57F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6" name="Freeform 1295">
                <a:extLst>
                  <a:ext uri="{FF2B5EF4-FFF2-40B4-BE49-F238E27FC236}">
                    <a16:creationId xmlns:a16="http://schemas.microsoft.com/office/drawing/2014/main" id="{971C89BA-0416-4C3A-AFB2-11A46706F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7" name="Freeform 1296">
                <a:extLst>
                  <a:ext uri="{FF2B5EF4-FFF2-40B4-BE49-F238E27FC236}">
                    <a16:creationId xmlns:a16="http://schemas.microsoft.com/office/drawing/2014/main" id="{6E2E93CE-CC4F-4D0B-A4FE-421CF055A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98" name="Straight Connector 1297">
                <a:extLst>
                  <a:ext uri="{FF2B5EF4-FFF2-40B4-BE49-F238E27FC236}">
                    <a16:creationId xmlns:a16="http://schemas.microsoft.com/office/drawing/2014/main" id="{A1334415-E89B-4C6E-9E03-0FCCB155D58A}"/>
                  </a:ext>
                </a:extLst>
              </p:cNvPr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>
                <a:extLst>
                  <a:ext uri="{FF2B5EF4-FFF2-40B4-BE49-F238E27FC236}">
                    <a16:creationId xmlns:a16="http://schemas.microsoft.com/office/drawing/2014/main" id="{322A191C-1468-4E3A-8DD6-C1C3CEA0A43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>
              <a:extLst>
                <a:ext uri="{FF2B5EF4-FFF2-40B4-BE49-F238E27FC236}">
                  <a16:creationId xmlns:a16="http://schemas.microsoft.com/office/drawing/2014/main" id="{74D37FA0-44F9-4390-A760-978C1AFFF7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A7FDB708-1B98-4B1E-AAB9-B0A99E011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83" name="Rectangle 1282">
                <a:extLst>
                  <a:ext uri="{FF2B5EF4-FFF2-40B4-BE49-F238E27FC236}">
                    <a16:creationId xmlns:a16="http://schemas.microsoft.com/office/drawing/2014/main" id="{1422D587-4869-4464-AB6A-EC9720BAAFDC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EDC3FF60-D448-4A9A-AF0F-445F11537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826E6926-B1CB-43EA-914B-6573DFDD5332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FBE9C1A7-2C55-4BB8-A246-1B3A190DF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7" name="Freeform 1286">
                <a:extLst>
                  <a:ext uri="{FF2B5EF4-FFF2-40B4-BE49-F238E27FC236}">
                    <a16:creationId xmlns:a16="http://schemas.microsoft.com/office/drawing/2014/main" id="{54266391-07A1-4FAE-A9BE-35098A9E5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8" name="Freeform 1287">
                <a:extLst>
                  <a:ext uri="{FF2B5EF4-FFF2-40B4-BE49-F238E27FC236}">
                    <a16:creationId xmlns:a16="http://schemas.microsoft.com/office/drawing/2014/main" id="{8F3D7DE2-A601-4571-9871-2C34E63EC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9" name="Straight Connector 1288">
                <a:extLst>
                  <a:ext uri="{FF2B5EF4-FFF2-40B4-BE49-F238E27FC236}">
                    <a16:creationId xmlns:a16="http://schemas.microsoft.com/office/drawing/2014/main" id="{D64F5BF1-8C2D-46FE-82DF-13A3FAEE4AE1}"/>
                  </a:ext>
                </a:extLst>
              </p:cNvPr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>
                <a:extLst>
                  <a:ext uri="{FF2B5EF4-FFF2-40B4-BE49-F238E27FC236}">
                    <a16:creationId xmlns:a16="http://schemas.microsoft.com/office/drawing/2014/main" id="{08494FA2-15ED-40D9-9626-B490FACA12B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>
              <a:extLst>
                <a:ext uri="{FF2B5EF4-FFF2-40B4-BE49-F238E27FC236}">
                  <a16:creationId xmlns:a16="http://schemas.microsoft.com/office/drawing/2014/main" id="{1A172E93-193A-4793-A75F-4C57DE5AAC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9EA0EFF9-DF42-4DB2-A08C-72DAF48A1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74" name="Rectangle 1273">
                <a:extLst>
                  <a:ext uri="{FF2B5EF4-FFF2-40B4-BE49-F238E27FC236}">
                    <a16:creationId xmlns:a16="http://schemas.microsoft.com/office/drawing/2014/main" id="{7202613E-E332-44B5-834E-55839E9D3FE0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>
                <a:extLst>
                  <a:ext uri="{FF2B5EF4-FFF2-40B4-BE49-F238E27FC236}">
                    <a16:creationId xmlns:a16="http://schemas.microsoft.com/office/drawing/2014/main" id="{330964F8-4859-4B65-8289-6A3DC0FEC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76" name="Freeform 1275">
                <a:extLst>
                  <a:ext uri="{FF2B5EF4-FFF2-40B4-BE49-F238E27FC236}">
                    <a16:creationId xmlns:a16="http://schemas.microsoft.com/office/drawing/2014/main" id="{9E15EC46-7A3C-452B-9447-3D06D3DCC516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>
                <a:extLst>
                  <a:ext uri="{FF2B5EF4-FFF2-40B4-BE49-F238E27FC236}">
                    <a16:creationId xmlns:a16="http://schemas.microsoft.com/office/drawing/2014/main" id="{C7445380-EFE9-4B7D-A504-08FB2A4FE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8" name="Freeform 1277">
                <a:extLst>
                  <a:ext uri="{FF2B5EF4-FFF2-40B4-BE49-F238E27FC236}">
                    <a16:creationId xmlns:a16="http://schemas.microsoft.com/office/drawing/2014/main" id="{C8F3D382-54E2-4004-A5AE-ABCD449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9" name="Freeform 1278">
                <a:extLst>
                  <a:ext uri="{FF2B5EF4-FFF2-40B4-BE49-F238E27FC236}">
                    <a16:creationId xmlns:a16="http://schemas.microsoft.com/office/drawing/2014/main" id="{4B0BD838-8AA0-4B8E-BF32-DD6B67B48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0" name="Straight Connector 1279">
                <a:extLst>
                  <a:ext uri="{FF2B5EF4-FFF2-40B4-BE49-F238E27FC236}">
                    <a16:creationId xmlns:a16="http://schemas.microsoft.com/office/drawing/2014/main" id="{3654E9FE-14AB-4A3F-BAC8-FFC3C3F802FB}"/>
                  </a:ext>
                </a:extLst>
              </p:cNvPr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>
                <a:extLst>
                  <a:ext uri="{FF2B5EF4-FFF2-40B4-BE49-F238E27FC236}">
                    <a16:creationId xmlns:a16="http://schemas.microsoft.com/office/drawing/2014/main" id="{577B7E83-3340-4D60-A75A-05B49915F0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>
              <a:extLst>
                <a:ext uri="{FF2B5EF4-FFF2-40B4-BE49-F238E27FC236}">
                  <a16:creationId xmlns:a16="http://schemas.microsoft.com/office/drawing/2014/main" id="{B35B6E56-992A-4807-8F4D-770E76C5AB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>
                <a:extLst>
                  <a:ext uri="{FF2B5EF4-FFF2-40B4-BE49-F238E27FC236}">
                    <a16:creationId xmlns:a16="http://schemas.microsoft.com/office/drawing/2014/main" id="{9088770B-6964-4737-A268-75B9BCB0C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65" name="Rectangle 1264">
                <a:extLst>
                  <a:ext uri="{FF2B5EF4-FFF2-40B4-BE49-F238E27FC236}">
                    <a16:creationId xmlns:a16="http://schemas.microsoft.com/office/drawing/2014/main" id="{4340FF68-9E9E-46C2-9E04-577069F70CF5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>
                <a:extLst>
                  <a:ext uri="{FF2B5EF4-FFF2-40B4-BE49-F238E27FC236}">
                    <a16:creationId xmlns:a16="http://schemas.microsoft.com/office/drawing/2014/main" id="{FBD55BFE-AD27-4D50-B0C5-BB51F504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616441DC-66E0-4044-A1CE-25ED6E642E61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B9725FEF-BFEF-4AEF-8E32-933827D82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2121E996-A0CE-41CD-9D5B-12B031DC0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0" name="Freeform 1269">
                <a:extLst>
                  <a:ext uri="{FF2B5EF4-FFF2-40B4-BE49-F238E27FC236}">
                    <a16:creationId xmlns:a16="http://schemas.microsoft.com/office/drawing/2014/main" id="{E9B1F2FB-C7EA-4B00-8F70-6B2B82083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71" name="Straight Connector 1270">
                <a:extLst>
                  <a:ext uri="{FF2B5EF4-FFF2-40B4-BE49-F238E27FC236}">
                    <a16:creationId xmlns:a16="http://schemas.microsoft.com/office/drawing/2014/main" id="{A1D179FE-9F8A-42AA-AA89-937DF5A901E3}"/>
                  </a:ext>
                </a:extLst>
              </p:cNvPr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>
                <a:extLst>
                  <a:ext uri="{FF2B5EF4-FFF2-40B4-BE49-F238E27FC236}">
                    <a16:creationId xmlns:a16="http://schemas.microsoft.com/office/drawing/2014/main" id="{64490D41-4495-4B1D-A329-BE1BE44DF2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>
              <a:extLst>
                <a:ext uri="{FF2B5EF4-FFF2-40B4-BE49-F238E27FC236}">
                  <a16:creationId xmlns:a16="http://schemas.microsoft.com/office/drawing/2014/main" id="{16F6C96F-0E7B-4E9F-83B4-73FEBEEE9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4" name="Line 422">
              <a:extLst>
                <a:ext uri="{FF2B5EF4-FFF2-40B4-BE49-F238E27FC236}">
                  <a16:creationId xmlns:a16="http://schemas.microsoft.com/office/drawing/2014/main" id="{476FA9CE-1EBB-4A1B-A32F-EEE388C93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5" name="Line 423">
              <a:extLst>
                <a:ext uri="{FF2B5EF4-FFF2-40B4-BE49-F238E27FC236}">
                  <a16:creationId xmlns:a16="http://schemas.microsoft.com/office/drawing/2014/main" id="{EF107AE6-9AFC-4FE7-895F-68AA903F2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6" name="Line 444">
              <a:extLst>
                <a:ext uri="{FF2B5EF4-FFF2-40B4-BE49-F238E27FC236}">
                  <a16:creationId xmlns:a16="http://schemas.microsoft.com/office/drawing/2014/main" id="{C36A1E31-4DAB-4C64-8D5D-FA653E307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7" name="Line 445">
              <a:extLst>
                <a:ext uri="{FF2B5EF4-FFF2-40B4-BE49-F238E27FC236}">
                  <a16:creationId xmlns:a16="http://schemas.microsoft.com/office/drawing/2014/main" id="{A747CB56-C73F-477A-87F6-EB10FCE8B5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8" name="Line 446">
              <a:extLst>
                <a:ext uri="{FF2B5EF4-FFF2-40B4-BE49-F238E27FC236}">
                  <a16:creationId xmlns:a16="http://schemas.microsoft.com/office/drawing/2014/main" id="{07C265D2-DD9F-4CD9-9CD9-871091A831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9" name="Line 447">
              <a:extLst>
                <a:ext uri="{FF2B5EF4-FFF2-40B4-BE49-F238E27FC236}">
                  <a16:creationId xmlns:a16="http://schemas.microsoft.com/office/drawing/2014/main" id="{C604356F-BA44-41E9-BFBD-9C8F0C0C3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0" name="Line 448">
              <a:extLst>
                <a:ext uri="{FF2B5EF4-FFF2-40B4-BE49-F238E27FC236}">
                  <a16:creationId xmlns:a16="http://schemas.microsoft.com/office/drawing/2014/main" id="{B35CA825-3C00-407F-87EA-826F00E2B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1" name="Line 450">
              <a:extLst>
                <a:ext uri="{FF2B5EF4-FFF2-40B4-BE49-F238E27FC236}">
                  <a16:creationId xmlns:a16="http://schemas.microsoft.com/office/drawing/2014/main" id="{F5D776FD-A31F-44DE-8BBA-E309C8552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2" name="Line 451">
              <a:extLst>
                <a:ext uri="{FF2B5EF4-FFF2-40B4-BE49-F238E27FC236}">
                  <a16:creationId xmlns:a16="http://schemas.microsoft.com/office/drawing/2014/main" id="{5210C1C2-9BD7-4821-9E0E-C8CAEA61D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3" name="Line 452">
              <a:extLst>
                <a:ext uri="{FF2B5EF4-FFF2-40B4-BE49-F238E27FC236}">
                  <a16:creationId xmlns:a16="http://schemas.microsoft.com/office/drawing/2014/main" id="{C0F5889E-62DF-4320-B712-83805C4F6A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4" name="Line 541">
              <a:extLst>
                <a:ext uri="{FF2B5EF4-FFF2-40B4-BE49-F238E27FC236}">
                  <a16:creationId xmlns:a16="http://schemas.microsoft.com/office/drawing/2014/main" id="{455AC660-163A-4987-8C1A-CD95EAE7C3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55" name="Group 665">
              <a:extLst>
                <a:ext uri="{FF2B5EF4-FFF2-40B4-BE49-F238E27FC236}">
                  <a16:creationId xmlns:a16="http://schemas.microsoft.com/office/drawing/2014/main" id="{FBC44C2D-B600-456A-8661-89E9E892CF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>
                <a:extLst>
                  <a:ext uri="{FF2B5EF4-FFF2-40B4-BE49-F238E27FC236}">
                    <a16:creationId xmlns:a16="http://schemas.microsoft.com/office/drawing/2014/main" id="{EF87F097-66B3-4E3D-B4D5-951DE469A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83" name="Rectangle 410">
                <a:extLst>
                  <a:ext uri="{FF2B5EF4-FFF2-40B4-BE49-F238E27FC236}">
                    <a16:creationId xmlns:a16="http://schemas.microsoft.com/office/drawing/2014/main" id="{1FA099C3-BFE0-43E5-BA82-3DE9D1D8C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84" name="Oval 411">
                <a:extLst>
                  <a:ext uri="{FF2B5EF4-FFF2-40B4-BE49-F238E27FC236}">
                    <a16:creationId xmlns:a16="http://schemas.microsoft.com/office/drawing/2014/main" id="{288CA0EB-E08F-4248-85C5-F2DEE3DD9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85" name="Group 659">
                <a:extLst>
                  <a:ext uri="{FF2B5EF4-FFF2-40B4-BE49-F238E27FC236}">
                    <a16:creationId xmlns:a16="http://schemas.microsoft.com/office/drawing/2014/main" id="{0A4E6B0E-46BB-46B7-8F0E-92BCD89CFB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>
                  <a:extLst>
                    <a:ext uri="{FF2B5EF4-FFF2-40B4-BE49-F238E27FC236}">
                      <a16:creationId xmlns:a16="http://schemas.microsoft.com/office/drawing/2014/main" id="{9B4266D6-6792-4D11-8743-3B71AAA27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" name="Freeform 661">
                  <a:extLst>
                    <a:ext uri="{FF2B5EF4-FFF2-40B4-BE49-F238E27FC236}">
                      <a16:creationId xmlns:a16="http://schemas.microsoft.com/office/drawing/2014/main" id="{5AB4FFF5-8D26-425E-B827-A19704172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86" name="Line 662">
                <a:extLst>
                  <a:ext uri="{FF2B5EF4-FFF2-40B4-BE49-F238E27FC236}">
                    <a16:creationId xmlns:a16="http://schemas.microsoft.com/office/drawing/2014/main" id="{1B5CBB7C-1997-4ECD-A2B9-491EB6F2C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7" name="Line 663">
                <a:extLst>
                  <a:ext uri="{FF2B5EF4-FFF2-40B4-BE49-F238E27FC236}">
                    <a16:creationId xmlns:a16="http://schemas.microsoft.com/office/drawing/2014/main" id="{6F9FAFC2-EC59-4766-8103-3D8144BDCA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56" name="Group 675">
              <a:extLst>
                <a:ext uri="{FF2B5EF4-FFF2-40B4-BE49-F238E27FC236}">
                  <a16:creationId xmlns:a16="http://schemas.microsoft.com/office/drawing/2014/main" id="{999FC063-4C95-46EF-AD8E-6D82C3EE40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>
                <a:extLst>
                  <a:ext uri="{FF2B5EF4-FFF2-40B4-BE49-F238E27FC236}">
                    <a16:creationId xmlns:a16="http://schemas.microsoft.com/office/drawing/2014/main" id="{A5619527-C02B-4CDB-9F03-1C15BE348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75" name="Rectangle 410">
                <a:extLst>
                  <a:ext uri="{FF2B5EF4-FFF2-40B4-BE49-F238E27FC236}">
                    <a16:creationId xmlns:a16="http://schemas.microsoft.com/office/drawing/2014/main" id="{DD56EA31-12C6-4B66-AB2F-33AC0ED6A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76" name="Oval 411">
                <a:extLst>
                  <a:ext uri="{FF2B5EF4-FFF2-40B4-BE49-F238E27FC236}">
                    <a16:creationId xmlns:a16="http://schemas.microsoft.com/office/drawing/2014/main" id="{CFDA02C6-A5DD-47A3-AB8C-4D61E671C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77" name="Group 679">
                <a:extLst>
                  <a:ext uri="{FF2B5EF4-FFF2-40B4-BE49-F238E27FC236}">
                    <a16:creationId xmlns:a16="http://schemas.microsoft.com/office/drawing/2014/main" id="{F47C12D4-A96A-4803-90A5-98F24518F5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>
                  <a:extLst>
                    <a:ext uri="{FF2B5EF4-FFF2-40B4-BE49-F238E27FC236}">
                      <a16:creationId xmlns:a16="http://schemas.microsoft.com/office/drawing/2014/main" id="{3EEFAEEE-503F-4667-9307-008F291AA3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" name="Freeform 681">
                  <a:extLst>
                    <a:ext uri="{FF2B5EF4-FFF2-40B4-BE49-F238E27FC236}">
                      <a16:creationId xmlns:a16="http://schemas.microsoft.com/office/drawing/2014/main" id="{A5E6E45E-567F-4817-ADE4-F446AF2EE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78" name="Line 682">
                <a:extLst>
                  <a:ext uri="{FF2B5EF4-FFF2-40B4-BE49-F238E27FC236}">
                    <a16:creationId xmlns:a16="http://schemas.microsoft.com/office/drawing/2014/main" id="{993B13F3-C1B8-47FF-85AD-5610B9B8D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9" name="Line 683">
                <a:extLst>
                  <a:ext uri="{FF2B5EF4-FFF2-40B4-BE49-F238E27FC236}">
                    <a16:creationId xmlns:a16="http://schemas.microsoft.com/office/drawing/2014/main" id="{F7C96998-B47C-4437-882D-CF89F6B94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57" name="Group 684">
              <a:extLst>
                <a:ext uri="{FF2B5EF4-FFF2-40B4-BE49-F238E27FC236}">
                  <a16:creationId xmlns:a16="http://schemas.microsoft.com/office/drawing/2014/main" id="{46373ED0-DCBB-4AC5-9093-869260B2AA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>
                <a:extLst>
                  <a:ext uri="{FF2B5EF4-FFF2-40B4-BE49-F238E27FC236}">
                    <a16:creationId xmlns:a16="http://schemas.microsoft.com/office/drawing/2014/main" id="{44D355EF-4FD7-4695-9920-0EA7EE670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67" name="Rectangle 410">
                <a:extLst>
                  <a:ext uri="{FF2B5EF4-FFF2-40B4-BE49-F238E27FC236}">
                    <a16:creationId xmlns:a16="http://schemas.microsoft.com/office/drawing/2014/main" id="{D06D6CD3-F266-4EE7-BB65-8817CF819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68" name="Oval 411">
                <a:extLst>
                  <a:ext uri="{FF2B5EF4-FFF2-40B4-BE49-F238E27FC236}">
                    <a16:creationId xmlns:a16="http://schemas.microsoft.com/office/drawing/2014/main" id="{36DEEFC1-BC15-44ED-B521-C9392864D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69" name="Group 688">
                <a:extLst>
                  <a:ext uri="{FF2B5EF4-FFF2-40B4-BE49-F238E27FC236}">
                    <a16:creationId xmlns:a16="http://schemas.microsoft.com/office/drawing/2014/main" id="{21AF904F-3673-4C45-A6E4-F81BBBFE94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>
                  <a:extLst>
                    <a:ext uri="{FF2B5EF4-FFF2-40B4-BE49-F238E27FC236}">
                      <a16:creationId xmlns:a16="http://schemas.microsoft.com/office/drawing/2014/main" id="{A36CD5AE-0086-4AC2-8FAB-3FEFA21F5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" name="Freeform 690">
                  <a:extLst>
                    <a:ext uri="{FF2B5EF4-FFF2-40B4-BE49-F238E27FC236}">
                      <a16:creationId xmlns:a16="http://schemas.microsoft.com/office/drawing/2014/main" id="{0D057683-67AA-4312-B2CC-8C08FEFAD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70" name="Line 691">
                <a:extLst>
                  <a:ext uri="{FF2B5EF4-FFF2-40B4-BE49-F238E27FC236}">
                    <a16:creationId xmlns:a16="http://schemas.microsoft.com/office/drawing/2014/main" id="{49423E97-C8DA-429D-A3B6-9F34D4126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1" name="Line 692">
                <a:extLst>
                  <a:ext uri="{FF2B5EF4-FFF2-40B4-BE49-F238E27FC236}">
                    <a16:creationId xmlns:a16="http://schemas.microsoft.com/office/drawing/2014/main" id="{4D25AA86-93E6-48DE-A121-CCDF027FB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58" name="Line 693">
              <a:extLst>
                <a:ext uri="{FF2B5EF4-FFF2-40B4-BE49-F238E27FC236}">
                  <a16:creationId xmlns:a16="http://schemas.microsoft.com/office/drawing/2014/main" id="{4A3F2A2F-503A-418F-8F4A-AB16BA1A0D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59" name="Group 694">
              <a:extLst>
                <a:ext uri="{FF2B5EF4-FFF2-40B4-BE49-F238E27FC236}">
                  <a16:creationId xmlns:a16="http://schemas.microsoft.com/office/drawing/2014/main" id="{C9729026-7BDB-4CDA-8CD4-7607EA7732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>
                <a:extLst>
                  <a:ext uri="{FF2B5EF4-FFF2-40B4-BE49-F238E27FC236}">
                    <a16:creationId xmlns:a16="http://schemas.microsoft.com/office/drawing/2014/main" id="{7EFDF91F-7F7E-4882-B303-E006CC63B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59" name="Rectangle 410">
                <a:extLst>
                  <a:ext uri="{FF2B5EF4-FFF2-40B4-BE49-F238E27FC236}">
                    <a16:creationId xmlns:a16="http://schemas.microsoft.com/office/drawing/2014/main" id="{E08687F1-A11A-41C9-8392-F58CBEBC1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60" name="Oval 411">
                <a:extLst>
                  <a:ext uri="{FF2B5EF4-FFF2-40B4-BE49-F238E27FC236}">
                    <a16:creationId xmlns:a16="http://schemas.microsoft.com/office/drawing/2014/main" id="{5447FCF1-DA48-4B87-936C-1FAC995FA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61" name="Group 698">
                <a:extLst>
                  <a:ext uri="{FF2B5EF4-FFF2-40B4-BE49-F238E27FC236}">
                    <a16:creationId xmlns:a16="http://schemas.microsoft.com/office/drawing/2014/main" id="{51E3527D-1BDB-42D8-AE47-15DBEF8440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>
                  <a:extLst>
                    <a:ext uri="{FF2B5EF4-FFF2-40B4-BE49-F238E27FC236}">
                      <a16:creationId xmlns:a16="http://schemas.microsoft.com/office/drawing/2014/main" id="{FE1B9731-56D5-4707-A93F-04C029B49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" name="Freeform 700">
                  <a:extLst>
                    <a:ext uri="{FF2B5EF4-FFF2-40B4-BE49-F238E27FC236}">
                      <a16:creationId xmlns:a16="http://schemas.microsoft.com/office/drawing/2014/main" id="{DBAA0D12-56BD-4B44-85D4-EE866D5B0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62" name="Line 701">
                <a:extLst>
                  <a:ext uri="{FF2B5EF4-FFF2-40B4-BE49-F238E27FC236}">
                    <a16:creationId xmlns:a16="http://schemas.microsoft.com/office/drawing/2014/main" id="{E2FDABB5-FE3A-481E-AFCD-BD5FEA729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3" name="Line 702">
                <a:extLst>
                  <a:ext uri="{FF2B5EF4-FFF2-40B4-BE49-F238E27FC236}">
                    <a16:creationId xmlns:a16="http://schemas.microsoft.com/office/drawing/2014/main" id="{959CED3C-9440-4FBC-A2E9-8DCE5F0ED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60" name="Group 712">
              <a:extLst>
                <a:ext uri="{FF2B5EF4-FFF2-40B4-BE49-F238E27FC236}">
                  <a16:creationId xmlns:a16="http://schemas.microsoft.com/office/drawing/2014/main" id="{2CA2636A-02B3-4C29-A172-991B8E02E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>
                <a:extLst>
                  <a:ext uri="{FF2B5EF4-FFF2-40B4-BE49-F238E27FC236}">
                    <a16:creationId xmlns:a16="http://schemas.microsoft.com/office/drawing/2014/main" id="{A1C70114-AB4E-49AC-9CFB-BA587D489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51" name="Rectangle 410">
                <a:extLst>
                  <a:ext uri="{FF2B5EF4-FFF2-40B4-BE49-F238E27FC236}">
                    <a16:creationId xmlns:a16="http://schemas.microsoft.com/office/drawing/2014/main" id="{6FE5187A-C9A4-469E-8D09-7C8022D48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52" name="Oval 411">
                <a:extLst>
                  <a:ext uri="{FF2B5EF4-FFF2-40B4-BE49-F238E27FC236}">
                    <a16:creationId xmlns:a16="http://schemas.microsoft.com/office/drawing/2014/main" id="{213070C2-4CB6-4E72-A00F-AFD7FE776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53" name="Group 716">
                <a:extLst>
                  <a:ext uri="{FF2B5EF4-FFF2-40B4-BE49-F238E27FC236}">
                    <a16:creationId xmlns:a16="http://schemas.microsoft.com/office/drawing/2014/main" id="{389FA880-954D-4C93-A2A8-85DD314CDB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>
                  <a:extLst>
                    <a:ext uri="{FF2B5EF4-FFF2-40B4-BE49-F238E27FC236}">
                      <a16:creationId xmlns:a16="http://schemas.microsoft.com/office/drawing/2014/main" id="{772DD587-266D-4A79-BEF3-A2BA01EE4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7" name="Freeform 718">
                  <a:extLst>
                    <a:ext uri="{FF2B5EF4-FFF2-40B4-BE49-F238E27FC236}">
                      <a16:creationId xmlns:a16="http://schemas.microsoft.com/office/drawing/2014/main" id="{EC1582F8-6B37-4EF3-BF47-FBA6EAE931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54" name="Line 719">
                <a:extLst>
                  <a:ext uri="{FF2B5EF4-FFF2-40B4-BE49-F238E27FC236}">
                    <a16:creationId xmlns:a16="http://schemas.microsoft.com/office/drawing/2014/main" id="{AF0D8AA1-F74E-4163-8745-7977A4954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5" name="Line 720">
                <a:extLst>
                  <a:ext uri="{FF2B5EF4-FFF2-40B4-BE49-F238E27FC236}">
                    <a16:creationId xmlns:a16="http://schemas.microsoft.com/office/drawing/2014/main" id="{45A19EF0-939F-4284-9E88-60B1087F0D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61" name="Group 721">
              <a:extLst>
                <a:ext uri="{FF2B5EF4-FFF2-40B4-BE49-F238E27FC236}">
                  <a16:creationId xmlns:a16="http://schemas.microsoft.com/office/drawing/2014/main" id="{3D9788A1-F244-4A1B-AF5A-0A2A1FCD8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>
                <a:extLst>
                  <a:ext uri="{FF2B5EF4-FFF2-40B4-BE49-F238E27FC236}">
                    <a16:creationId xmlns:a16="http://schemas.microsoft.com/office/drawing/2014/main" id="{A5812DB0-FD1A-49E9-B0C8-A4B5E7432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43" name="Rectangle 410">
                <a:extLst>
                  <a:ext uri="{FF2B5EF4-FFF2-40B4-BE49-F238E27FC236}">
                    <a16:creationId xmlns:a16="http://schemas.microsoft.com/office/drawing/2014/main" id="{65FA020B-E800-45D9-9DCF-1FA64E14F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44" name="Oval 411">
                <a:extLst>
                  <a:ext uri="{FF2B5EF4-FFF2-40B4-BE49-F238E27FC236}">
                    <a16:creationId xmlns:a16="http://schemas.microsoft.com/office/drawing/2014/main" id="{9C8F5772-DE6B-49AC-879D-939809CB8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45" name="Group 725">
                <a:extLst>
                  <a:ext uri="{FF2B5EF4-FFF2-40B4-BE49-F238E27FC236}">
                    <a16:creationId xmlns:a16="http://schemas.microsoft.com/office/drawing/2014/main" id="{D43838C4-DB2A-4E62-88C3-1E11432903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>
                  <a:extLst>
                    <a:ext uri="{FF2B5EF4-FFF2-40B4-BE49-F238E27FC236}">
                      <a16:creationId xmlns:a16="http://schemas.microsoft.com/office/drawing/2014/main" id="{CB494FDF-A67C-409C-B91E-F269824B41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" name="Freeform 727">
                  <a:extLst>
                    <a:ext uri="{FF2B5EF4-FFF2-40B4-BE49-F238E27FC236}">
                      <a16:creationId xmlns:a16="http://schemas.microsoft.com/office/drawing/2014/main" id="{756C9B11-807C-4FAB-975A-AD927EA1C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46" name="Line 728">
                <a:extLst>
                  <a:ext uri="{FF2B5EF4-FFF2-40B4-BE49-F238E27FC236}">
                    <a16:creationId xmlns:a16="http://schemas.microsoft.com/office/drawing/2014/main" id="{1BC4E4EB-E32A-4AFF-9392-03DF74BC9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7" name="Line 729">
                <a:extLst>
                  <a:ext uri="{FF2B5EF4-FFF2-40B4-BE49-F238E27FC236}">
                    <a16:creationId xmlns:a16="http://schemas.microsoft.com/office/drawing/2014/main" id="{DE89BEFE-8909-428C-8E89-7065369B8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62" name="Text Box 580">
              <a:extLst>
                <a:ext uri="{FF2B5EF4-FFF2-40B4-BE49-F238E27FC236}">
                  <a16:creationId xmlns:a16="http://schemas.microsoft.com/office/drawing/2014/main" id="{1AC948C1-1F48-4C78-B27C-A53B0E8173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5763" name="Text Box 580">
              <a:extLst>
                <a:ext uri="{FF2B5EF4-FFF2-40B4-BE49-F238E27FC236}">
                  <a16:creationId xmlns:a16="http://schemas.microsoft.com/office/drawing/2014/main" id="{EC5E20DF-2E10-4B0D-9D3A-894F957F8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5764" name="Text Box 580">
              <a:extLst>
                <a:ext uri="{FF2B5EF4-FFF2-40B4-BE49-F238E27FC236}">
                  <a16:creationId xmlns:a16="http://schemas.microsoft.com/office/drawing/2014/main" id="{43A0AD59-D04E-4A32-B73B-24A6C0130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5765" name="Text Box 580">
              <a:extLst>
                <a:ext uri="{FF2B5EF4-FFF2-40B4-BE49-F238E27FC236}">
                  <a16:creationId xmlns:a16="http://schemas.microsoft.com/office/drawing/2014/main" id="{AF21876E-3B11-477C-8F48-DF3CF5F70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5766" name="Text Box 580">
              <a:extLst>
                <a:ext uri="{FF2B5EF4-FFF2-40B4-BE49-F238E27FC236}">
                  <a16:creationId xmlns:a16="http://schemas.microsoft.com/office/drawing/2014/main" id="{93C41538-7B4A-4A7A-AA7D-FF21C6D62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5767" name="Picture 269" descr="cell_tower_radiation copy">
              <a:extLst>
                <a:ext uri="{FF2B5EF4-FFF2-40B4-BE49-F238E27FC236}">
                  <a16:creationId xmlns:a16="http://schemas.microsoft.com/office/drawing/2014/main" id="{80C0A57F-75DD-47EF-9266-5E0017FF9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>
              <a:extLst>
                <a:ext uri="{FF2B5EF4-FFF2-40B4-BE49-F238E27FC236}">
                  <a16:creationId xmlns:a16="http://schemas.microsoft.com/office/drawing/2014/main" id="{BBED340F-95FA-44B7-9278-413ED1AFD1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>
                <a:extLst>
                  <a:ext uri="{FF2B5EF4-FFF2-40B4-BE49-F238E27FC236}">
                    <a16:creationId xmlns:a16="http://schemas.microsoft.com/office/drawing/2014/main" id="{82F1235A-53FD-48BD-B8E4-A8BFD4F7A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08" name="Rectangle 1207">
                <a:extLst>
                  <a:ext uri="{FF2B5EF4-FFF2-40B4-BE49-F238E27FC236}">
                    <a16:creationId xmlns:a16="http://schemas.microsoft.com/office/drawing/2014/main" id="{23D8F1D4-1825-4688-91B6-20C4231DAA77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80A4DDF0-A1BE-4A3B-BF3C-571382052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08B6F288-CF1C-4C4D-A624-3EFF9871653D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29239BE9-2AF4-4D8A-968A-68A23F275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1CB956CC-BEBA-46C7-8FE7-309EC9665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A1CA8989-7432-44E5-8A28-B621C020B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14" name="Straight Connector 1213">
                <a:extLst>
                  <a:ext uri="{FF2B5EF4-FFF2-40B4-BE49-F238E27FC236}">
                    <a16:creationId xmlns:a16="http://schemas.microsoft.com/office/drawing/2014/main" id="{19D464E9-4A1E-4501-A97B-2A5E8E63957F}"/>
                  </a:ext>
                </a:extLst>
              </p:cNvPr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>
                <a:extLst>
                  <a:ext uri="{FF2B5EF4-FFF2-40B4-BE49-F238E27FC236}">
                    <a16:creationId xmlns:a16="http://schemas.microsoft.com/office/drawing/2014/main" id="{678C9140-D664-4952-99E4-3D01D0F84D2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>
              <a:extLst>
                <a:ext uri="{FF2B5EF4-FFF2-40B4-BE49-F238E27FC236}">
                  <a16:creationId xmlns:a16="http://schemas.microsoft.com/office/drawing/2014/main" id="{15717850-D3D1-431E-AF3A-A96F50D5A3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>
                <a:extLst>
                  <a:ext uri="{FF2B5EF4-FFF2-40B4-BE49-F238E27FC236}">
                    <a16:creationId xmlns:a16="http://schemas.microsoft.com/office/drawing/2014/main" id="{8FED1BB4-74F9-48B6-B51B-246917A3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99" name="Rectangle 1198">
                <a:extLst>
                  <a:ext uri="{FF2B5EF4-FFF2-40B4-BE49-F238E27FC236}">
                    <a16:creationId xmlns:a16="http://schemas.microsoft.com/office/drawing/2014/main" id="{514B56F8-01CC-41C1-95E9-4ED7C2903A97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>
                <a:extLst>
                  <a:ext uri="{FF2B5EF4-FFF2-40B4-BE49-F238E27FC236}">
                    <a16:creationId xmlns:a16="http://schemas.microsoft.com/office/drawing/2014/main" id="{A4713288-2149-4B01-9187-76D0BF374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084E81D1-43F3-469A-A6F3-FD94F5BFFBCB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B4206789-9A36-4991-B9A6-18F5FCA0A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846ADF87-F1BB-4B08-AE06-F5780B486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FE3DB3D9-081C-4D37-9D7D-615FA0A1B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5" name="Straight Connector 1204">
                <a:extLst>
                  <a:ext uri="{FF2B5EF4-FFF2-40B4-BE49-F238E27FC236}">
                    <a16:creationId xmlns:a16="http://schemas.microsoft.com/office/drawing/2014/main" id="{B86E3E13-D41A-409D-B521-9A9DBF1F0B9F}"/>
                  </a:ext>
                </a:extLst>
              </p:cNvPr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>
                <a:extLst>
                  <a:ext uri="{FF2B5EF4-FFF2-40B4-BE49-F238E27FC236}">
                    <a16:creationId xmlns:a16="http://schemas.microsoft.com/office/drawing/2014/main" id="{83028672-5B86-49A2-B8CE-D2C2FC953F3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>
              <a:extLst>
                <a:ext uri="{FF2B5EF4-FFF2-40B4-BE49-F238E27FC236}">
                  <a16:creationId xmlns:a16="http://schemas.microsoft.com/office/drawing/2014/main" id="{B1045374-4416-4427-AE86-9789B899E8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2828A16E-4DC2-40D3-A480-4D6A7056B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90" name="Rectangle 1189">
                <a:extLst>
                  <a:ext uri="{FF2B5EF4-FFF2-40B4-BE49-F238E27FC236}">
                    <a16:creationId xmlns:a16="http://schemas.microsoft.com/office/drawing/2014/main" id="{A6B5EEB1-436D-4CF0-A61A-91D14F71831F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578B3718-EB7E-4A32-AC70-20F7C860A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35A2C0EF-4D87-47C7-899A-FC5884E45896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42E83167-1C0E-4609-989F-5AD7BEF7F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C2B10FC2-8D38-44D1-857E-2F43F763C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7FC7D9F4-C2BB-4511-BFF9-6403F9459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6" name="Straight Connector 1195">
                <a:extLst>
                  <a:ext uri="{FF2B5EF4-FFF2-40B4-BE49-F238E27FC236}">
                    <a16:creationId xmlns:a16="http://schemas.microsoft.com/office/drawing/2014/main" id="{5AB0DDB8-3339-43B4-889A-C1CAC3866F6D}"/>
                  </a:ext>
                </a:extLst>
              </p:cNvPr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>
                <a:extLst>
                  <a:ext uri="{FF2B5EF4-FFF2-40B4-BE49-F238E27FC236}">
                    <a16:creationId xmlns:a16="http://schemas.microsoft.com/office/drawing/2014/main" id="{59E347A8-C421-496B-894A-301BE694F6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>
              <a:extLst>
                <a:ext uri="{FF2B5EF4-FFF2-40B4-BE49-F238E27FC236}">
                  <a16:creationId xmlns:a16="http://schemas.microsoft.com/office/drawing/2014/main" id="{17E18F60-BFBA-427F-9A19-75583B2CAB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>
                <a:extLst>
                  <a:ext uri="{FF2B5EF4-FFF2-40B4-BE49-F238E27FC236}">
                    <a16:creationId xmlns:a16="http://schemas.microsoft.com/office/drawing/2014/main" id="{438F976F-7C36-4144-9195-C2FFE872B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81" name="Rectangle 1180">
                <a:extLst>
                  <a:ext uri="{FF2B5EF4-FFF2-40B4-BE49-F238E27FC236}">
                    <a16:creationId xmlns:a16="http://schemas.microsoft.com/office/drawing/2014/main" id="{68785871-0B0B-4A7C-A0E7-7F4274D19202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>
                <a:extLst>
                  <a:ext uri="{FF2B5EF4-FFF2-40B4-BE49-F238E27FC236}">
                    <a16:creationId xmlns:a16="http://schemas.microsoft.com/office/drawing/2014/main" id="{1B9F225B-E4EE-434F-B280-0E8B3D90B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39F81C7D-D41F-491A-8111-D7870C0B8A51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94072A2B-6E15-4D63-ACA9-64E4B7225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DD39BF5B-A955-479A-BC38-2FADA54FD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6" name="Freeform 1185">
                <a:extLst>
                  <a:ext uri="{FF2B5EF4-FFF2-40B4-BE49-F238E27FC236}">
                    <a16:creationId xmlns:a16="http://schemas.microsoft.com/office/drawing/2014/main" id="{E72A488A-9E4B-4ECF-A0ED-CF5D9EE50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7" name="Straight Connector 1186">
                <a:extLst>
                  <a:ext uri="{FF2B5EF4-FFF2-40B4-BE49-F238E27FC236}">
                    <a16:creationId xmlns:a16="http://schemas.microsoft.com/office/drawing/2014/main" id="{6753A950-457A-4112-B6F9-90055D258B52}"/>
                  </a:ext>
                </a:extLst>
              </p:cNvPr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>
                <a:extLst>
                  <a:ext uri="{FF2B5EF4-FFF2-40B4-BE49-F238E27FC236}">
                    <a16:creationId xmlns:a16="http://schemas.microsoft.com/office/drawing/2014/main" id="{FE308B7D-28A3-41F2-A2A7-AF0F2CF07A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>
              <a:extLst>
                <a:ext uri="{FF2B5EF4-FFF2-40B4-BE49-F238E27FC236}">
                  <a16:creationId xmlns:a16="http://schemas.microsoft.com/office/drawing/2014/main" id="{39404A36-628C-4F6D-923C-8E668A6DF4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>
                <a:extLst>
                  <a:ext uri="{FF2B5EF4-FFF2-40B4-BE49-F238E27FC236}">
                    <a16:creationId xmlns:a16="http://schemas.microsoft.com/office/drawing/2014/main" id="{DE4F0757-9F31-4182-BEA5-E4EE83ED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72" name="Rectangle 1171">
                <a:extLst>
                  <a:ext uri="{FF2B5EF4-FFF2-40B4-BE49-F238E27FC236}">
                    <a16:creationId xmlns:a16="http://schemas.microsoft.com/office/drawing/2014/main" id="{8FF96553-EFEA-43F3-AE6C-48D7799E0450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>
                <a:extLst>
                  <a:ext uri="{FF2B5EF4-FFF2-40B4-BE49-F238E27FC236}">
                    <a16:creationId xmlns:a16="http://schemas.microsoft.com/office/drawing/2014/main" id="{5E812A88-1ED4-4EE1-BD30-2CE040E74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0F396EA2-6932-4251-A005-D7350CD19E60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209E5C02-DE09-4196-976F-ACBE3EF74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712A029B-AE27-4330-A5B6-461CDDE19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3DCF295B-6C1E-4E4F-8222-38E0F0482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78" name="Straight Connector 1177">
                <a:extLst>
                  <a:ext uri="{FF2B5EF4-FFF2-40B4-BE49-F238E27FC236}">
                    <a16:creationId xmlns:a16="http://schemas.microsoft.com/office/drawing/2014/main" id="{4E0525B9-5B31-4F0C-8C04-B40447BBFD95}"/>
                  </a:ext>
                </a:extLst>
              </p:cNvPr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>
                <a:extLst>
                  <a:ext uri="{FF2B5EF4-FFF2-40B4-BE49-F238E27FC236}">
                    <a16:creationId xmlns:a16="http://schemas.microsoft.com/office/drawing/2014/main" id="{1E09A8C7-E2F7-4AE9-9EDD-1AFC995D1D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>
              <a:extLst>
                <a:ext uri="{FF2B5EF4-FFF2-40B4-BE49-F238E27FC236}">
                  <a16:creationId xmlns:a16="http://schemas.microsoft.com/office/drawing/2014/main" id="{4D27F71B-DC29-4A39-97FE-7EB57E6927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4F5C4694-DF6A-4C36-A1CF-49B5D400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63" name="Rectangle 1162">
                <a:extLst>
                  <a:ext uri="{FF2B5EF4-FFF2-40B4-BE49-F238E27FC236}">
                    <a16:creationId xmlns:a16="http://schemas.microsoft.com/office/drawing/2014/main" id="{BD33B438-48B5-4109-821B-A711C22F59B8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2D41C4F6-08AA-4133-9FCB-6FE3F43B6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63EEFA47-E44B-4797-AC1B-F29B2637A04F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C0C9287E-064E-400E-B4FC-3ED25F111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8FB1CC44-EA93-409F-91C4-83DDCB78B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A164BB12-6645-40AE-B839-11707055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9" name="Straight Connector 1168">
                <a:extLst>
                  <a:ext uri="{FF2B5EF4-FFF2-40B4-BE49-F238E27FC236}">
                    <a16:creationId xmlns:a16="http://schemas.microsoft.com/office/drawing/2014/main" id="{0E84502A-168F-431B-97EB-995188C1C204}"/>
                  </a:ext>
                </a:extLst>
              </p:cNvPr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>
                <a:extLst>
                  <a:ext uri="{FF2B5EF4-FFF2-40B4-BE49-F238E27FC236}">
                    <a16:creationId xmlns:a16="http://schemas.microsoft.com/office/drawing/2014/main" id="{CE9AAB38-2E76-43F7-9FF0-3F5F90A906A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>
              <a:extLst>
                <a:ext uri="{FF2B5EF4-FFF2-40B4-BE49-F238E27FC236}">
                  <a16:creationId xmlns:a16="http://schemas.microsoft.com/office/drawing/2014/main" id="{556D0446-037C-446F-AD16-211C09FD2C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>
                <a:extLst>
                  <a:ext uri="{FF2B5EF4-FFF2-40B4-BE49-F238E27FC236}">
                    <a16:creationId xmlns:a16="http://schemas.microsoft.com/office/drawing/2014/main" id="{03D22236-6DEC-4288-A8F2-7EF749284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65F499FC-5306-4F3F-A205-237270FDA7F9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42713DC8-C2E8-4CF2-BF48-4B79D31C7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D187100B-CB53-40EA-AEC6-F43D4C3CBE3A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AB7579F1-204C-4503-BF66-41FCC5A68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4EC01CC8-A7EB-421B-B167-552644443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5A0D47BF-B434-4005-9C4B-CD298CFE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0" name="Straight Connector 1159">
                <a:extLst>
                  <a:ext uri="{FF2B5EF4-FFF2-40B4-BE49-F238E27FC236}">
                    <a16:creationId xmlns:a16="http://schemas.microsoft.com/office/drawing/2014/main" id="{B502F8BA-8EB8-45A1-AFCB-B738D2EBE972}"/>
                  </a:ext>
                </a:extLst>
              </p:cNvPr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>
                <a:extLst>
                  <a:ext uri="{FF2B5EF4-FFF2-40B4-BE49-F238E27FC236}">
                    <a16:creationId xmlns:a16="http://schemas.microsoft.com/office/drawing/2014/main" id="{8D3A9724-9F1C-47CD-B32F-78C505225F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>
              <a:extLst>
                <a:ext uri="{FF2B5EF4-FFF2-40B4-BE49-F238E27FC236}">
                  <a16:creationId xmlns:a16="http://schemas.microsoft.com/office/drawing/2014/main" id="{1354348E-36C7-40D3-9D0A-7C3EA2475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>
              <a:extLst>
                <a:ext uri="{FF2B5EF4-FFF2-40B4-BE49-F238E27FC236}">
                  <a16:creationId xmlns:a16="http://schemas.microsoft.com/office/drawing/2014/main" id="{5E0FB176-2846-451E-AED4-B96FF32E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>
              <a:extLst>
                <a:ext uri="{FF2B5EF4-FFF2-40B4-BE49-F238E27FC236}">
                  <a16:creationId xmlns:a16="http://schemas.microsoft.com/office/drawing/2014/main" id="{8EA4EDA3-3DB2-4C01-A8B6-CFC7EC1AA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>
              <a:extLst>
                <a:ext uri="{FF2B5EF4-FFF2-40B4-BE49-F238E27FC236}">
                  <a16:creationId xmlns:a16="http://schemas.microsoft.com/office/drawing/2014/main" id="{1C167717-17CF-41B7-92F0-ED953F8DD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Footer Placeholder 2">
            <a:extLst>
              <a:ext uri="{FF2B5EF4-FFF2-40B4-BE49-F238E27FC236}">
                <a16:creationId xmlns:a16="http://schemas.microsoft.com/office/drawing/2014/main" id="{86E60BFB-1ED5-49A8-8150-740674CEE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6978" name="Picture 16" descr="underline_base">
            <a:extLst>
              <a:ext uri="{FF2B5EF4-FFF2-40B4-BE49-F238E27FC236}">
                <a16:creationId xmlns:a16="http://schemas.microsoft.com/office/drawing/2014/main" id="{7FE5189B-B644-47D4-BF06-350250485FD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>
            <a:extLst>
              <a:ext uri="{FF2B5EF4-FFF2-40B4-BE49-F238E27FC236}">
                <a16:creationId xmlns:a16="http://schemas.microsoft.com/office/drawing/2014/main" id="{F5316356-E40F-4F6A-87DF-1F65FC881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920329B4-608C-4C77-BC58-6B23C73E4D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 altLang="en-US"/>
              <a:t>Internet protocol stack</a:t>
            </a:r>
          </a:p>
        </p:txBody>
      </p:sp>
      <p:sp>
        <p:nvSpPr>
          <p:cNvPr id="140293" name="Rectangle 4">
            <a:extLst>
              <a:ext uri="{FF2B5EF4-FFF2-40B4-BE49-F238E27FC236}">
                <a16:creationId xmlns:a16="http://schemas.microsoft.com/office/drawing/2014/main" id="{5224C0E1-622B-4925-8581-1C255773A0E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</a:rPr>
              <a:t>application:</a:t>
            </a:r>
            <a:r>
              <a:rPr lang="en-US" altLang="en-US"/>
              <a:t> supporting network applications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FTP, SMTP, HTTP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</a:rPr>
              <a:t>transport:</a:t>
            </a:r>
            <a:r>
              <a:rPr lang="en-US" altLang="en-US"/>
              <a:t> process-process data transfer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TCP, UDP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</a:rPr>
              <a:t>network:</a:t>
            </a:r>
            <a:r>
              <a:rPr lang="en-US" altLang="en-US"/>
              <a:t> routing of datagrams from source to destination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IP, routing protocols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</a:rPr>
              <a:t>link:</a:t>
            </a:r>
            <a:r>
              <a:rPr lang="en-US" altLang="en-US"/>
              <a:t> data transfer between neighboring  network elements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Ethernet, 802.111 (WiFi), PPP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</a:rPr>
              <a:t>physical:</a:t>
            </a:r>
            <a:r>
              <a:rPr lang="en-US" altLang="en-US"/>
              <a:t> bits </a:t>
            </a:r>
            <a:r>
              <a:rPr lang="ja-JP" altLang="en-US"/>
              <a:t>“</a:t>
            </a:r>
            <a:r>
              <a:rPr lang="en-US" altLang="ja-JP"/>
              <a:t>on the wire</a:t>
            </a:r>
            <a:r>
              <a:rPr lang="ja-JP" altLang="en-US"/>
              <a:t>”</a:t>
            </a:r>
            <a:endParaRPr lang="en-US" altLang="ja-JP"/>
          </a:p>
          <a:p>
            <a:pPr marL="287338" indent="-287338"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126982" name="Rectangle 6">
            <a:extLst>
              <a:ext uri="{FF2B5EF4-FFF2-40B4-BE49-F238E27FC236}">
                <a16:creationId xmlns:a16="http://schemas.microsoft.com/office/drawing/2014/main" id="{5E613358-864A-4C7B-9916-36E55CF25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6983" name="Text Box 7">
            <a:extLst>
              <a:ext uri="{FF2B5EF4-FFF2-40B4-BE49-F238E27FC236}">
                <a16:creationId xmlns:a16="http://schemas.microsoft.com/office/drawing/2014/main" id="{438AA079-AE84-489B-B8A3-C2BC82EF7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/>
              <a:t>application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transport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network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link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physical</a:t>
            </a:r>
          </a:p>
        </p:txBody>
      </p:sp>
      <p:sp>
        <p:nvSpPr>
          <p:cNvPr id="126984" name="Line 8">
            <a:extLst>
              <a:ext uri="{FF2B5EF4-FFF2-40B4-BE49-F238E27FC236}">
                <a16:creationId xmlns:a16="http://schemas.microsoft.com/office/drawing/2014/main" id="{2644DDBD-35B5-4909-A574-D7D3E96D5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Line 9">
            <a:extLst>
              <a:ext uri="{FF2B5EF4-FFF2-40B4-BE49-F238E27FC236}">
                <a16:creationId xmlns:a16="http://schemas.microsoft.com/office/drawing/2014/main" id="{06D33C34-7AAE-4CFB-B19A-19F577A402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6" name="Line 10">
            <a:extLst>
              <a:ext uri="{FF2B5EF4-FFF2-40B4-BE49-F238E27FC236}">
                <a16:creationId xmlns:a16="http://schemas.microsoft.com/office/drawing/2014/main" id="{A97DB039-1B4C-4A9C-9FFE-A255C8C81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7" name="Line 11">
            <a:extLst>
              <a:ext uri="{FF2B5EF4-FFF2-40B4-BE49-F238E27FC236}">
                <a16:creationId xmlns:a16="http://schemas.microsoft.com/office/drawing/2014/main" id="{FC701884-E9D5-48AC-8E08-C3DA9FF86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8" name="Slide Number Placeholder 3">
            <a:extLst>
              <a:ext uri="{FF2B5EF4-FFF2-40B4-BE49-F238E27FC236}">
                <a16:creationId xmlns:a16="http://schemas.microsoft.com/office/drawing/2014/main" id="{10134F80-219A-4B54-9114-933DE5B3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0981A59-598A-4674-81AE-6BC49534CDCD}" type="slidenum">
              <a:rPr lang="en-US" altLang="en-US" sz="1200">
                <a:latin typeface="Tahoma" panose="020B0604030504040204" pitchFamily="34" charset="0"/>
              </a:rPr>
              <a:pPr/>
              <a:t>60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Footer Placeholder 2">
            <a:extLst>
              <a:ext uri="{FF2B5EF4-FFF2-40B4-BE49-F238E27FC236}">
                <a16:creationId xmlns:a16="http://schemas.microsoft.com/office/drawing/2014/main" id="{DEF1F6A9-C62F-438E-982A-88F24D65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A11BB4C3-5015-4251-B6E3-738F7FF03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7DE5EC39-812B-475E-97D4-F7E8390ABA0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00050" y="85725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en-US"/>
              <a:t>ISO/OSI reference model</a:t>
            </a:r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BD28755B-B2E7-4F4E-8F99-0759A3AE33D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4200" y="1422400"/>
            <a:ext cx="5154613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</a:rPr>
              <a:t>presentation:</a:t>
            </a:r>
            <a:r>
              <a:rPr lang="en-US" altLang="en-US"/>
              <a:t> allow applications to interpret meaning of data, e.g., encryption, compression, machine-specific conventions</a:t>
            </a:r>
          </a:p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</a:rPr>
              <a:t>session:</a:t>
            </a:r>
            <a:r>
              <a:rPr lang="en-US" altLang="en-US"/>
              <a:t> synchronization, checkpointing, recovery of data exchange</a:t>
            </a:r>
          </a:p>
          <a:p>
            <a:pPr marL="287338" indent="-287338" eaLnBrk="1" hangingPunct="1"/>
            <a:r>
              <a:rPr lang="en-US" altLang="en-US"/>
              <a:t>Internet stack </a:t>
            </a:r>
            <a:r>
              <a:rPr lang="ja-JP" altLang="en-US"/>
              <a:t>“</a:t>
            </a:r>
            <a:r>
              <a:rPr lang="en-US" altLang="ja-JP"/>
              <a:t>missing</a:t>
            </a:r>
            <a:r>
              <a:rPr lang="ja-JP" altLang="en-US"/>
              <a:t>”</a:t>
            </a:r>
            <a:r>
              <a:rPr lang="en-US" altLang="ja-JP"/>
              <a:t> these layers!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these services, </a:t>
            </a:r>
            <a:r>
              <a:rPr lang="en-US" altLang="en-US" i="1">
                <a:ea typeface="Arial" panose="020B0604020202020204" pitchFamily="34" charset="0"/>
              </a:rPr>
              <a:t>if needed,</a:t>
            </a:r>
            <a:r>
              <a:rPr lang="en-US" altLang="en-US">
                <a:ea typeface="Arial" panose="020B0604020202020204" pitchFamily="34" charset="0"/>
              </a:rPr>
              <a:t> must be implemented in application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needed?</a:t>
            </a:r>
          </a:p>
        </p:txBody>
      </p:sp>
      <p:sp>
        <p:nvSpPr>
          <p:cNvPr id="129029" name="Rectangle 6">
            <a:extLst>
              <a:ext uri="{FF2B5EF4-FFF2-40B4-BE49-F238E27FC236}">
                <a16:creationId xmlns:a16="http://schemas.microsoft.com/office/drawing/2014/main" id="{E87AC32C-35CD-457A-BC20-A7A25E46E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275" y="17748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30" name="Text Box 7">
            <a:extLst>
              <a:ext uri="{FF2B5EF4-FFF2-40B4-BE49-F238E27FC236}">
                <a16:creationId xmlns:a16="http://schemas.microsoft.com/office/drawing/2014/main" id="{A399DD47-C7AA-4C90-947C-71F9B7BB1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1946275"/>
            <a:ext cx="1982787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en-US"/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session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transport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network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link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physical</a:t>
            </a:r>
          </a:p>
        </p:txBody>
      </p:sp>
      <p:sp>
        <p:nvSpPr>
          <p:cNvPr id="129031" name="Line 8">
            <a:extLst>
              <a:ext uri="{FF2B5EF4-FFF2-40B4-BE49-F238E27FC236}">
                <a16:creationId xmlns:a16="http://schemas.microsoft.com/office/drawing/2014/main" id="{76F22D21-E3A6-4896-892C-C6DEEC53C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0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2" name="Line 9">
            <a:extLst>
              <a:ext uri="{FF2B5EF4-FFF2-40B4-BE49-F238E27FC236}">
                <a16:creationId xmlns:a16="http://schemas.microsoft.com/office/drawing/2014/main" id="{F78D53DE-D2F8-415D-936F-258B22B791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4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3" name="Line 10">
            <a:extLst>
              <a:ext uri="{FF2B5EF4-FFF2-40B4-BE49-F238E27FC236}">
                <a16:creationId xmlns:a16="http://schemas.microsoft.com/office/drawing/2014/main" id="{D7261524-D3B4-4D6C-89F8-F2A94CF59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4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4" name="Line 11">
            <a:extLst>
              <a:ext uri="{FF2B5EF4-FFF2-40B4-BE49-F238E27FC236}">
                <a16:creationId xmlns:a16="http://schemas.microsoft.com/office/drawing/2014/main" id="{4A37CDED-FC23-4474-A381-8ED203955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5" name="Line 12">
            <a:extLst>
              <a:ext uri="{FF2B5EF4-FFF2-40B4-BE49-F238E27FC236}">
                <a16:creationId xmlns:a16="http://schemas.microsoft.com/office/drawing/2014/main" id="{BB5985FB-1583-4527-AF41-24DB1DC87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0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6" name="Line 13">
            <a:extLst>
              <a:ext uri="{FF2B5EF4-FFF2-40B4-BE49-F238E27FC236}">
                <a16:creationId xmlns:a16="http://schemas.microsoft.com/office/drawing/2014/main" id="{D4AA73AD-0181-44E2-BD1A-DEF06259D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9037" name="Picture 18" descr="underline_base">
            <a:extLst>
              <a:ext uri="{FF2B5EF4-FFF2-40B4-BE49-F238E27FC236}">
                <a16:creationId xmlns:a16="http://schemas.microsoft.com/office/drawing/2014/main" id="{595C1E71-53A1-4EA6-AA23-46D54E29754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895350"/>
            <a:ext cx="59880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8" name="Slide Number Placeholder 3">
            <a:extLst>
              <a:ext uri="{FF2B5EF4-FFF2-40B4-BE49-F238E27FC236}">
                <a16:creationId xmlns:a16="http://schemas.microsoft.com/office/drawing/2014/main" id="{4A9FA539-3B6F-4941-A3AE-D78910E7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185AE27-D49A-4410-8309-A3423BF5B3CC}" type="slidenum">
              <a:rPr lang="en-US" altLang="en-US" sz="1200">
                <a:latin typeface="Tahoma" panose="020B0604030504040204" pitchFamily="34" charset="0"/>
              </a:rPr>
              <a:pPr/>
              <a:t>61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>
            <a:extLst>
              <a:ext uri="{FF2B5EF4-FFF2-40B4-BE49-F238E27FC236}">
                <a16:creationId xmlns:a16="http://schemas.microsoft.com/office/drawing/2014/main" id="{D9AE4012-EA4A-4E82-8974-A66199787852}"/>
              </a:ext>
            </a:extLst>
          </p:cNvPr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1074" name="Group 347">
            <a:extLst>
              <a:ext uri="{FF2B5EF4-FFF2-40B4-BE49-F238E27FC236}">
                <a16:creationId xmlns:a16="http://schemas.microsoft.com/office/drawing/2014/main" id="{93658C5F-7295-40EB-98E5-0C0377D09426}"/>
              </a:ext>
            </a:extLst>
          </p:cNvPr>
          <p:cNvGrpSpPr>
            <a:grpSpLocks/>
          </p:cNvGrpSpPr>
          <p:nvPr/>
        </p:nvGrpSpPr>
        <p:grpSpPr bwMode="auto">
          <a:xfrm>
            <a:off x="7580313" y="4918075"/>
            <a:ext cx="984250" cy="600075"/>
            <a:chOff x="1871277" y="1576300"/>
            <a:chExt cx="1128371" cy="437861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6BE8251-D93B-46E9-A0FF-125DB31CCB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6A5B52F-EC4F-4697-BC92-8421B034A256}"/>
                </a:ext>
              </a:extLst>
            </p:cNvPr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CDE2842-9E9A-4CEB-9EAD-CBD340D87C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8B66702-DECF-4C6F-8BC9-9BB397C4D38E}"/>
                </a:ext>
              </a:extLst>
            </p:cNvPr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FA841EAC-BBC0-4DF4-8602-EFA739DE4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D0D3C120-3157-40B5-9E88-26A337C94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B8B33E9-052E-4CBD-913A-01C0E5601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E8943AB-6FAE-43F6-9D1A-717D01D2FFC9}"/>
                </a:ext>
              </a:extLst>
            </p:cNvPr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09E0DC7-E9FF-49F6-8D24-5B735C2CE0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075" name="Footer Placeholder 2">
            <a:extLst>
              <a:ext uri="{FF2B5EF4-FFF2-40B4-BE49-F238E27FC236}">
                <a16:creationId xmlns:a16="http://schemas.microsoft.com/office/drawing/2014/main" id="{1AF4F537-63F3-4326-820A-E6119B87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1076" name="Picture 193" descr="underline_base">
            <a:extLst>
              <a:ext uri="{FF2B5EF4-FFF2-40B4-BE49-F238E27FC236}">
                <a16:creationId xmlns:a16="http://schemas.microsoft.com/office/drawing/2014/main" id="{91CB49F2-1810-40D0-BF57-33E8368DDBC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>
            <a:extLst>
              <a:ext uri="{FF2B5EF4-FFF2-40B4-BE49-F238E27FC236}">
                <a16:creationId xmlns:a16="http://schemas.microsoft.com/office/drawing/2014/main" id="{36D0F0EF-D098-492B-98B5-2FCF52996D89}"/>
              </a:ext>
            </a:extLst>
          </p:cNvPr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1078" name="Group 180">
            <a:extLst>
              <a:ext uri="{FF2B5EF4-FFF2-40B4-BE49-F238E27FC236}">
                <a16:creationId xmlns:a16="http://schemas.microsoft.com/office/drawing/2014/main" id="{2EBA3DE8-3689-4E38-88B2-DDA6B200056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131205" name="Rectangle 181">
              <a:extLst>
                <a:ext uri="{FF2B5EF4-FFF2-40B4-BE49-F238E27FC236}">
                  <a16:creationId xmlns:a16="http://schemas.microsoft.com/office/drawing/2014/main" id="{ED5CAC85-E7B3-495E-94D1-4529E4918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206" name="AutoShape 182">
              <a:extLst>
                <a:ext uri="{FF2B5EF4-FFF2-40B4-BE49-F238E27FC236}">
                  <a16:creationId xmlns:a16="http://schemas.microsoft.com/office/drawing/2014/main" id="{1CA49666-8B46-46D6-ABEF-4A3B318A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207" name="Freeform 183">
              <a:extLst>
                <a:ext uri="{FF2B5EF4-FFF2-40B4-BE49-F238E27FC236}">
                  <a16:creationId xmlns:a16="http://schemas.microsoft.com/office/drawing/2014/main" id="{89D41740-8F7D-49BE-BE3D-D81A49E50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208" name="Freeform 184">
              <a:extLst>
                <a:ext uri="{FF2B5EF4-FFF2-40B4-BE49-F238E27FC236}">
                  <a16:creationId xmlns:a16="http://schemas.microsoft.com/office/drawing/2014/main" id="{B87E965A-91D7-441A-9B5D-49676D972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209" name="Freeform 185">
              <a:extLst>
                <a:ext uri="{FF2B5EF4-FFF2-40B4-BE49-F238E27FC236}">
                  <a16:creationId xmlns:a16="http://schemas.microsoft.com/office/drawing/2014/main" id="{84D10C80-DC1C-4D3F-A17D-C24B29047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1079" name="Freeform 2">
            <a:extLst>
              <a:ext uri="{FF2B5EF4-FFF2-40B4-BE49-F238E27FC236}">
                <a16:creationId xmlns:a16="http://schemas.microsoft.com/office/drawing/2014/main" id="{11525D66-6F4F-44FB-ADD2-A76D15988448}"/>
              </a:ext>
            </a:extLst>
          </p:cNvPr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0" name="Text Box 8">
            <a:extLst>
              <a:ext uri="{FF2B5EF4-FFF2-40B4-BE49-F238E27FC236}">
                <a16:creationId xmlns:a16="http://schemas.microsoft.com/office/drawing/2014/main" id="{7C064C15-FE0A-4D6F-82C2-CEDC5A23B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131081" name="Freeform 10">
            <a:extLst>
              <a:ext uri="{FF2B5EF4-FFF2-40B4-BE49-F238E27FC236}">
                <a16:creationId xmlns:a16="http://schemas.microsoft.com/office/drawing/2014/main" id="{395DC319-76EC-4973-815F-57CFC0598A8E}"/>
              </a:ext>
            </a:extLst>
          </p:cNvPr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Rectangle 23">
            <a:extLst>
              <a:ext uri="{FF2B5EF4-FFF2-40B4-BE49-F238E27FC236}">
                <a16:creationId xmlns:a16="http://schemas.microsoft.com/office/drawing/2014/main" id="{91636211-6985-4B01-A644-95326EE7C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83" name="Rectangle 24">
            <a:extLst>
              <a:ext uri="{FF2B5EF4-FFF2-40B4-BE49-F238E27FC236}">
                <a16:creationId xmlns:a16="http://schemas.microsoft.com/office/drawing/2014/main" id="{19F3681A-B074-455D-9628-705742373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84" name="Line 25">
            <a:extLst>
              <a:ext uri="{FF2B5EF4-FFF2-40B4-BE49-F238E27FC236}">
                <a16:creationId xmlns:a16="http://schemas.microsoft.com/office/drawing/2014/main" id="{FC0B8C56-0A66-45B9-BFD6-55E612E83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5" name="Text Box 26">
            <a:extLst>
              <a:ext uri="{FF2B5EF4-FFF2-40B4-BE49-F238E27FC236}">
                <a16:creationId xmlns:a16="http://schemas.microsoft.com/office/drawing/2014/main" id="{5EE65BCA-E53B-4341-8A0F-85D8E8434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31086" name="Line 27">
            <a:extLst>
              <a:ext uri="{FF2B5EF4-FFF2-40B4-BE49-F238E27FC236}">
                <a16:creationId xmlns:a16="http://schemas.microsoft.com/office/drawing/2014/main" id="{CEC445B9-D243-49D6-8770-CF4E69987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7" name="Line 28">
            <a:extLst>
              <a:ext uri="{FF2B5EF4-FFF2-40B4-BE49-F238E27FC236}">
                <a16:creationId xmlns:a16="http://schemas.microsoft.com/office/drawing/2014/main" id="{3C9F79F7-1668-4B88-B4A1-72C946347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8" name="Line 29">
            <a:extLst>
              <a:ext uri="{FF2B5EF4-FFF2-40B4-BE49-F238E27FC236}">
                <a16:creationId xmlns:a16="http://schemas.microsoft.com/office/drawing/2014/main" id="{A606923C-CE46-4E55-BC41-B3112CDB25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9">
            <a:extLst>
              <a:ext uri="{FF2B5EF4-FFF2-40B4-BE49-F238E27FC236}">
                <a16:creationId xmlns:a16="http://schemas.microsoft.com/office/drawing/2014/main" id="{ADB73939-32A8-46EC-B054-986F1E23DE52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131199" name="Rectangle 40">
              <a:extLst>
                <a:ext uri="{FF2B5EF4-FFF2-40B4-BE49-F238E27FC236}">
                  <a16:creationId xmlns:a16="http://schemas.microsoft.com/office/drawing/2014/main" id="{0E3F026A-7A65-4416-B4B4-B1F9B8D28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200" name="Rectangle 41">
              <a:extLst>
                <a:ext uri="{FF2B5EF4-FFF2-40B4-BE49-F238E27FC236}">
                  <a16:creationId xmlns:a16="http://schemas.microsoft.com/office/drawing/2014/main" id="{D5FDD689-A4B5-4EB7-A4EF-C9482B51B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31201" name="Rectangle 42">
              <a:extLst>
                <a:ext uri="{FF2B5EF4-FFF2-40B4-BE49-F238E27FC236}">
                  <a16:creationId xmlns:a16="http://schemas.microsoft.com/office/drawing/2014/main" id="{DCC0D3B1-194B-4D6D-8A47-3DC5BE315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31202" name="Rectangle 43">
              <a:extLst>
                <a:ext uri="{FF2B5EF4-FFF2-40B4-BE49-F238E27FC236}">
                  <a16:creationId xmlns:a16="http://schemas.microsoft.com/office/drawing/2014/main" id="{55C54E05-2973-4F6E-A8AD-5A918B705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31203" name="Line 44">
              <a:extLst>
                <a:ext uri="{FF2B5EF4-FFF2-40B4-BE49-F238E27FC236}">
                  <a16:creationId xmlns:a16="http://schemas.microsoft.com/office/drawing/2014/main" id="{A03CB97F-C56D-48D4-B01E-A6F3D90FC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204" name="Line 45">
              <a:extLst>
                <a:ext uri="{FF2B5EF4-FFF2-40B4-BE49-F238E27FC236}">
                  <a16:creationId xmlns:a16="http://schemas.microsoft.com/office/drawing/2014/main" id="{0579F892-7DFA-4231-B4E0-72353B6246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>
            <a:extLst>
              <a:ext uri="{FF2B5EF4-FFF2-40B4-BE49-F238E27FC236}">
                <a16:creationId xmlns:a16="http://schemas.microsoft.com/office/drawing/2014/main" id="{CC17962D-A52A-402C-957D-18733485A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6" name="Group 178">
            <a:extLst>
              <a:ext uri="{FF2B5EF4-FFF2-40B4-BE49-F238E27FC236}">
                <a16:creationId xmlns:a16="http://schemas.microsoft.com/office/drawing/2014/main" id="{469DA7DF-8365-4E0B-B3C0-0A7CE8284628}"/>
              </a:ext>
            </a:extLst>
          </p:cNvPr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131197" name="Rectangle 47">
              <a:extLst>
                <a:ext uri="{FF2B5EF4-FFF2-40B4-BE49-F238E27FC236}">
                  <a16:creationId xmlns:a16="http://schemas.microsoft.com/office/drawing/2014/main" id="{977B62BD-69AA-4175-956B-F596E13DC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98" name="Rectangle 48">
              <a:extLst>
                <a:ext uri="{FF2B5EF4-FFF2-40B4-BE49-F238E27FC236}">
                  <a16:creationId xmlns:a16="http://schemas.microsoft.com/office/drawing/2014/main" id="{0196B546-064C-4F93-B5EF-6D5192FF2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</p:grpSp>
      <p:sp>
        <p:nvSpPr>
          <p:cNvPr id="112644" name="Text Box 4">
            <a:extLst>
              <a:ext uri="{FF2B5EF4-FFF2-40B4-BE49-F238E27FC236}">
                <a16:creationId xmlns:a16="http://schemas.microsoft.com/office/drawing/2014/main" id="{2FBB4FF9-0EC7-4C4F-907D-3043A2BEC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131093" name="Text Box 54">
            <a:extLst>
              <a:ext uri="{FF2B5EF4-FFF2-40B4-BE49-F238E27FC236}">
                <a16:creationId xmlns:a16="http://schemas.microsoft.com/office/drawing/2014/main" id="{59918140-CCE2-42B3-8AC5-FDC1FCAA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131094" name="Freeform 56">
            <a:extLst>
              <a:ext uri="{FF2B5EF4-FFF2-40B4-BE49-F238E27FC236}">
                <a16:creationId xmlns:a16="http://schemas.microsoft.com/office/drawing/2014/main" id="{A5CEDAF1-26A5-4640-847E-A4D16C933C34}"/>
              </a:ext>
            </a:extLst>
          </p:cNvPr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5" name="Rectangle 57">
            <a:extLst>
              <a:ext uri="{FF2B5EF4-FFF2-40B4-BE49-F238E27FC236}">
                <a16:creationId xmlns:a16="http://schemas.microsoft.com/office/drawing/2014/main" id="{EFB79CFB-212F-4F47-B629-B583AC0D7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96" name="Rectangle 58">
            <a:extLst>
              <a:ext uri="{FF2B5EF4-FFF2-40B4-BE49-F238E27FC236}">
                <a16:creationId xmlns:a16="http://schemas.microsoft.com/office/drawing/2014/main" id="{69C28281-AFE4-4CC7-9815-583D977A1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97" name="Line 59">
            <a:extLst>
              <a:ext uri="{FF2B5EF4-FFF2-40B4-BE49-F238E27FC236}">
                <a16:creationId xmlns:a16="http://schemas.microsoft.com/office/drawing/2014/main" id="{B108CDA4-6E38-4EF2-93C3-22F6F7FC84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8" name="Text Box 60">
            <a:extLst>
              <a:ext uri="{FF2B5EF4-FFF2-40B4-BE49-F238E27FC236}">
                <a16:creationId xmlns:a16="http://schemas.microsoft.com/office/drawing/2014/main" id="{32DE87BE-7C26-44B1-8B54-CC81DC865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31099" name="Line 61">
            <a:extLst>
              <a:ext uri="{FF2B5EF4-FFF2-40B4-BE49-F238E27FC236}">
                <a16:creationId xmlns:a16="http://schemas.microsoft.com/office/drawing/2014/main" id="{8F303E2D-BE25-4AE1-9643-2D19A847E7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0" name="Line 62">
            <a:extLst>
              <a:ext uri="{FF2B5EF4-FFF2-40B4-BE49-F238E27FC236}">
                <a16:creationId xmlns:a16="http://schemas.microsoft.com/office/drawing/2014/main" id="{498F5F5D-4FF1-48AB-BA37-335F37522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Line 63">
            <a:extLst>
              <a:ext uri="{FF2B5EF4-FFF2-40B4-BE49-F238E27FC236}">
                <a16:creationId xmlns:a16="http://schemas.microsoft.com/office/drawing/2014/main" id="{B60D916B-31A1-45F8-96D1-6ACEFAC68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819397-0D82-4166-9AED-6EE816DC2D2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>
              <a:extLst>
                <a:ext uri="{FF2B5EF4-FFF2-40B4-BE49-F238E27FC236}">
                  <a16:creationId xmlns:a16="http://schemas.microsoft.com/office/drawing/2014/main" id="{B1BAEA0E-085E-42E2-A6FF-6D2AA53B75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>
                <a:extLst>
                  <a:ext uri="{FF2B5EF4-FFF2-40B4-BE49-F238E27FC236}">
                    <a16:creationId xmlns:a16="http://schemas.microsoft.com/office/drawing/2014/main" id="{0D9BA380-BBA0-4033-AB22-EA21458F8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90" name="Rectangle 66">
                <a:extLst>
                  <a:ext uri="{FF2B5EF4-FFF2-40B4-BE49-F238E27FC236}">
                    <a16:creationId xmlns:a16="http://schemas.microsoft.com/office/drawing/2014/main" id="{9A6C2B5D-2816-4839-AE8A-A07C29DDA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91" name="Rectangle 67">
                <a:extLst>
                  <a:ext uri="{FF2B5EF4-FFF2-40B4-BE49-F238E27FC236}">
                    <a16:creationId xmlns:a16="http://schemas.microsoft.com/office/drawing/2014/main" id="{D8E7A796-285E-4AD1-AC52-2DB31A944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92" name="Rectangle 68">
                <a:extLst>
                  <a:ext uri="{FF2B5EF4-FFF2-40B4-BE49-F238E27FC236}">
                    <a16:creationId xmlns:a16="http://schemas.microsoft.com/office/drawing/2014/main" id="{B687CFC4-FB58-43F6-9FBE-41C1C3DDF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l</a:t>
                </a:r>
              </a:p>
            </p:txBody>
          </p:sp>
          <p:sp>
            <p:nvSpPr>
              <p:cNvPr id="131193" name="Rectangle 69">
                <a:extLst>
                  <a:ext uri="{FF2B5EF4-FFF2-40B4-BE49-F238E27FC236}">
                    <a16:creationId xmlns:a16="http://schemas.microsoft.com/office/drawing/2014/main" id="{A6286AED-E4D6-42FF-9BE9-08F2AEF90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94" name="Line 70">
                <a:extLst>
                  <a:ext uri="{FF2B5EF4-FFF2-40B4-BE49-F238E27FC236}">
                    <a16:creationId xmlns:a16="http://schemas.microsoft.com/office/drawing/2014/main" id="{C6F440C9-1C51-4BE1-8902-5EED46623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95" name="Line 71">
                <a:extLst>
                  <a:ext uri="{FF2B5EF4-FFF2-40B4-BE49-F238E27FC236}">
                    <a16:creationId xmlns:a16="http://schemas.microsoft.com/office/drawing/2014/main" id="{706AE8AA-5E9A-4A3A-96B7-5B9938922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96" name="Line 72">
                <a:extLst>
                  <a:ext uri="{FF2B5EF4-FFF2-40B4-BE49-F238E27FC236}">
                    <a16:creationId xmlns:a16="http://schemas.microsoft.com/office/drawing/2014/main" id="{8206D062-AF1A-472D-B9A7-43C7F6E77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74" name="Group 73">
              <a:extLst>
                <a:ext uri="{FF2B5EF4-FFF2-40B4-BE49-F238E27FC236}">
                  <a16:creationId xmlns:a16="http://schemas.microsoft.com/office/drawing/2014/main" id="{14F3111B-67DF-411A-8194-B0BADEA382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>
                <a:extLst>
                  <a:ext uri="{FF2B5EF4-FFF2-40B4-BE49-F238E27FC236}">
                    <a16:creationId xmlns:a16="http://schemas.microsoft.com/office/drawing/2014/main" id="{7749B6D5-9D38-415E-ABFE-751E4E34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84" name="Rectangle 75">
                <a:extLst>
                  <a:ext uri="{FF2B5EF4-FFF2-40B4-BE49-F238E27FC236}">
                    <a16:creationId xmlns:a16="http://schemas.microsoft.com/office/drawing/2014/main" id="{FDF5808C-A7BD-40FB-808F-28C7911F5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85" name="Rectangle 76">
                <a:extLst>
                  <a:ext uri="{FF2B5EF4-FFF2-40B4-BE49-F238E27FC236}">
                    <a16:creationId xmlns:a16="http://schemas.microsoft.com/office/drawing/2014/main" id="{1FEBB273-FF3C-47A8-8C3D-3C6F0811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86" name="Rectangle 77">
                <a:extLst>
                  <a:ext uri="{FF2B5EF4-FFF2-40B4-BE49-F238E27FC236}">
                    <a16:creationId xmlns:a16="http://schemas.microsoft.com/office/drawing/2014/main" id="{51D68EF2-8E0E-4832-A561-C8DF29FC4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87" name="Line 78">
                <a:extLst>
                  <a:ext uri="{FF2B5EF4-FFF2-40B4-BE49-F238E27FC236}">
                    <a16:creationId xmlns:a16="http://schemas.microsoft.com/office/drawing/2014/main" id="{D277DF68-F67C-4FC2-9436-A8AFF523E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88" name="Line 79">
                <a:extLst>
                  <a:ext uri="{FF2B5EF4-FFF2-40B4-BE49-F238E27FC236}">
                    <a16:creationId xmlns:a16="http://schemas.microsoft.com/office/drawing/2014/main" id="{F9FF95B2-FE00-4CFF-9857-7B64057E7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75" name="Group 80">
              <a:extLst>
                <a:ext uri="{FF2B5EF4-FFF2-40B4-BE49-F238E27FC236}">
                  <a16:creationId xmlns:a16="http://schemas.microsoft.com/office/drawing/2014/main" id="{A9E49F5A-F31F-4B3D-B78E-CFBECB2624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>
                <a:extLst>
                  <a:ext uri="{FF2B5EF4-FFF2-40B4-BE49-F238E27FC236}">
                    <a16:creationId xmlns:a16="http://schemas.microsoft.com/office/drawing/2014/main" id="{77731C34-1DC7-4C8C-9BE4-A4830229C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80" name="Rectangle 82">
                <a:extLst>
                  <a:ext uri="{FF2B5EF4-FFF2-40B4-BE49-F238E27FC236}">
                    <a16:creationId xmlns:a16="http://schemas.microsoft.com/office/drawing/2014/main" id="{4B5CB1F4-90E7-4D1A-9D0D-7FBB2B056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81" name="Rectangle 83">
                <a:extLst>
                  <a:ext uri="{FF2B5EF4-FFF2-40B4-BE49-F238E27FC236}">
                    <a16:creationId xmlns:a16="http://schemas.microsoft.com/office/drawing/2014/main" id="{FD080B8E-2734-4E6F-8685-75A1A8BD5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82" name="Line 84">
                <a:extLst>
                  <a:ext uri="{FF2B5EF4-FFF2-40B4-BE49-F238E27FC236}">
                    <a16:creationId xmlns:a16="http://schemas.microsoft.com/office/drawing/2014/main" id="{3E8A58D0-1200-4CFB-8EDF-E70CC4B5D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76" name="Group 85">
              <a:extLst>
                <a:ext uri="{FF2B5EF4-FFF2-40B4-BE49-F238E27FC236}">
                  <a16:creationId xmlns:a16="http://schemas.microsoft.com/office/drawing/2014/main" id="{C54DBB61-835C-447A-8229-F8DF68AA63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>
                <a:extLst>
                  <a:ext uri="{FF2B5EF4-FFF2-40B4-BE49-F238E27FC236}">
                    <a16:creationId xmlns:a16="http://schemas.microsoft.com/office/drawing/2014/main" id="{5B4F9131-C348-4246-976F-3E64FF283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78" name="Rectangle 87">
                <a:extLst>
                  <a:ext uri="{FF2B5EF4-FFF2-40B4-BE49-F238E27FC236}">
                    <a16:creationId xmlns:a16="http://schemas.microsoft.com/office/drawing/2014/main" id="{37A5E82D-29C5-4361-9122-FA86EAE8C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</p:grpSp>
      </p:grpSp>
      <p:grpSp>
        <p:nvGrpSpPr>
          <p:cNvPr id="131103" name="Group 88">
            <a:extLst>
              <a:ext uri="{FF2B5EF4-FFF2-40B4-BE49-F238E27FC236}">
                <a16:creationId xmlns:a16="http://schemas.microsoft.com/office/drawing/2014/main" id="{2C9328D3-AFAD-477D-9288-8A3DE81112F3}"/>
              </a:ext>
            </a:extLst>
          </p:cNvPr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131168" name="Rectangle 89">
              <a:extLst>
                <a:ext uri="{FF2B5EF4-FFF2-40B4-BE49-F238E27FC236}">
                  <a16:creationId xmlns:a16="http://schemas.microsoft.com/office/drawing/2014/main" id="{6C4239FB-3756-4BAF-AD34-406A58B1A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69" name="Rectangle 90">
              <a:extLst>
                <a:ext uri="{FF2B5EF4-FFF2-40B4-BE49-F238E27FC236}">
                  <a16:creationId xmlns:a16="http://schemas.microsoft.com/office/drawing/2014/main" id="{DC8D2177-ECBD-4144-9B51-B2C457427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70" name="Line 91">
              <a:extLst>
                <a:ext uri="{FF2B5EF4-FFF2-40B4-BE49-F238E27FC236}">
                  <a16:creationId xmlns:a16="http://schemas.microsoft.com/office/drawing/2014/main" id="{F9747B47-465B-47C5-9292-EB6B3C47C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171" name="Text Box 92">
              <a:extLst>
                <a:ext uri="{FF2B5EF4-FFF2-40B4-BE49-F238E27FC236}">
                  <a16:creationId xmlns:a16="http://schemas.microsoft.com/office/drawing/2014/main" id="{6964204F-2897-4837-8D0C-6E8C9DEAB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  <p:sp>
          <p:nvSpPr>
            <p:cNvPr id="131172" name="Line 93">
              <a:extLst>
                <a:ext uri="{FF2B5EF4-FFF2-40B4-BE49-F238E27FC236}">
                  <a16:creationId xmlns:a16="http://schemas.microsoft.com/office/drawing/2014/main" id="{6DBA86CB-55E4-4238-AD5C-4162894CC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1104" name="Group 94">
            <a:extLst>
              <a:ext uri="{FF2B5EF4-FFF2-40B4-BE49-F238E27FC236}">
                <a16:creationId xmlns:a16="http://schemas.microsoft.com/office/drawing/2014/main" id="{FA1D2FB9-B98E-4611-9E7D-A43349267485}"/>
              </a:ext>
            </a:extLst>
          </p:cNvPr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131164" name="Rectangle 95">
              <a:extLst>
                <a:ext uri="{FF2B5EF4-FFF2-40B4-BE49-F238E27FC236}">
                  <a16:creationId xmlns:a16="http://schemas.microsoft.com/office/drawing/2014/main" id="{98F654FE-0C4E-45E0-A5BF-26D06FDB9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65" name="Rectangle 96">
              <a:extLst>
                <a:ext uri="{FF2B5EF4-FFF2-40B4-BE49-F238E27FC236}">
                  <a16:creationId xmlns:a16="http://schemas.microsoft.com/office/drawing/2014/main" id="{CFD7CA33-7497-4779-A727-DBAC22C3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66" name="Line 97">
              <a:extLst>
                <a:ext uri="{FF2B5EF4-FFF2-40B4-BE49-F238E27FC236}">
                  <a16:creationId xmlns:a16="http://schemas.microsoft.com/office/drawing/2014/main" id="{B5698D9B-2940-4066-A767-A437414CE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167" name="Text Box 98">
              <a:extLst>
                <a:ext uri="{FF2B5EF4-FFF2-40B4-BE49-F238E27FC236}">
                  <a16:creationId xmlns:a16="http://schemas.microsoft.com/office/drawing/2014/main" id="{F97DE7F3-6B8E-452F-B20D-6AB50C55CB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</p:grpSp>
      <p:sp>
        <p:nvSpPr>
          <p:cNvPr id="131105" name="Freeform 114">
            <a:extLst>
              <a:ext uri="{FF2B5EF4-FFF2-40B4-BE49-F238E27FC236}">
                <a16:creationId xmlns:a16="http://schemas.microsoft.com/office/drawing/2014/main" id="{BD1222C3-D4BA-46A7-9E52-C06C324B3D93}"/>
              </a:ext>
            </a:extLst>
          </p:cNvPr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57B161-602C-4853-A59B-6E1CA16538CA}"/>
              </a:ext>
            </a:extLst>
          </p:cNvPr>
          <p:cNvGrpSpPr>
            <a:grpSpLocks/>
          </p:cNvGrpSpPr>
          <p:nvPr/>
        </p:nvGrpSpPr>
        <p:grpSpPr bwMode="auto">
          <a:xfrm>
            <a:off x="4238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>
              <a:extLst>
                <a:ext uri="{FF2B5EF4-FFF2-40B4-BE49-F238E27FC236}">
                  <a16:creationId xmlns:a16="http://schemas.microsoft.com/office/drawing/2014/main" id="{AD6C0DD9-A644-46D3-95B1-2428F03CAE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>
                <a:extLst>
                  <a:ext uri="{FF2B5EF4-FFF2-40B4-BE49-F238E27FC236}">
                    <a16:creationId xmlns:a16="http://schemas.microsoft.com/office/drawing/2014/main" id="{D2CFBEC4-1779-4BAA-87D8-B8B087A33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57" name="Rectangle 117">
                <a:extLst>
                  <a:ext uri="{FF2B5EF4-FFF2-40B4-BE49-F238E27FC236}">
                    <a16:creationId xmlns:a16="http://schemas.microsoft.com/office/drawing/2014/main" id="{9C86B560-8AD6-4352-8BA3-C203F02EA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58" name="Rectangle 118">
                <a:extLst>
                  <a:ext uri="{FF2B5EF4-FFF2-40B4-BE49-F238E27FC236}">
                    <a16:creationId xmlns:a16="http://schemas.microsoft.com/office/drawing/2014/main" id="{579BBA21-8C72-4225-96A9-B90F99637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59" name="Rectangle 119">
                <a:extLst>
                  <a:ext uri="{FF2B5EF4-FFF2-40B4-BE49-F238E27FC236}">
                    <a16:creationId xmlns:a16="http://schemas.microsoft.com/office/drawing/2014/main" id="{B16D78A3-00FD-4F9C-B5DB-F44883CEF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l</a:t>
                </a:r>
              </a:p>
            </p:txBody>
          </p:sp>
          <p:sp>
            <p:nvSpPr>
              <p:cNvPr id="131160" name="Rectangle 120">
                <a:extLst>
                  <a:ext uri="{FF2B5EF4-FFF2-40B4-BE49-F238E27FC236}">
                    <a16:creationId xmlns:a16="http://schemas.microsoft.com/office/drawing/2014/main" id="{95954C1D-BAB8-4421-92BA-700035DCB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61" name="Line 121">
                <a:extLst>
                  <a:ext uri="{FF2B5EF4-FFF2-40B4-BE49-F238E27FC236}">
                    <a16:creationId xmlns:a16="http://schemas.microsoft.com/office/drawing/2014/main" id="{25AD24A4-D47C-43C8-8ABD-6CF88ED09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62" name="Line 122">
                <a:extLst>
                  <a:ext uri="{FF2B5EF4-FFF2-40B4-BE49-F238E27FC236}">
                    <a16:creationId xmlns:a16="http://schemas.microsoft.com/office/drawing/2014/main" id="{A31ABFB1-C6F9-4816-9F1F-5947E95B3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63" name="Line 123">
                <a:extLst>
                  <a:ext uri="{FF2B5EF4-FFF2-40B4-BE49-F238E27FC236}">
                    <a16:creationId xmlns:a16="http://schemas.microsoft.com/office/drawing/2014/main" id="{CC8C9CD2-885E-486B-9A7F-EE6159CA4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49" name="Group 124">
              <a:extLst>
                <a:ext uri="{FF2B5EF4-FFF2-40B4-BE49-F238E27FC236}">
                  <a16:creationId xmlns:a16="http://schemas.microsoft.com/office/drawing/2014/main" id="{E61E1918-29C9-4581-BF9B-B548BBB08B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>
                <a:extLst>
                  <a:ext uri="{FF2B5EF4-FFF2-40B4-BE49-F238E27FC236}">
                    <a16:creationId xmlns:a16="http://schemas.microsoft.com/office/drawing/2014/main" id="{473F226C-B178-45E2-8D67-7E789D534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51" name="Rectangle 126">
                <a:extLst>
                  <a:ext uri="{FF2B5EF4-FFF2-40B4-BE49-F238E27FC236}">
                    <a16:creationId xmlns:a16="http://schemas.microsoft.com/office/drawing/2014/main" id="{12ABE1B8-8DB7-4B97-BB13-B53255D1B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52" name="Rectangle 127">
                <a:extLst>
                  <a:ext uri="{FF2B5EF4-FFF2-40B4-BE49-F238E27FC236}">
                    <a16:creationId xmlns:a16="http://schemas.microsoft.com/office/drawing/2014/main" id="{E28BAD55-63FB-48AF-A026-CBCEFE2DA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53" name="Rectangle 128">
                <a:extLst>
                  <a:ext uri="{FF2B5EF4-FFF2-40B4-BE49-F238E27FC236}">
                    <a16:creationId xmlns:a16="http://schemas.microsoft.com/office/drawing/2014/main" id="{BFD12995-AD42-49AA-8D30-A991C3F23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54" name="Line 129">
                <a:extLst>
                  <a:ext uri="{FF2B5EF4-FFF2-40B4-BE49-F238E27FC236}">
                    <a16:creationId xmlns:a16="http://schemas.microsoft.com/office/drawing/2014/main" id="{537D993A-853B-4F49-8F4A-EED8AF2A9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55" name="Line 130">
                <a:extLst>
                  <a:ext uri="{FF2B5EF4-FFF2-40B4-BE49-F238E27FC236}">
                    <a16:creationId xmlns:a16="http://schemas.microsoft.com/office/drawing/2014/main" id="{DB13E441-0C6F-44B0-AB57-E6DFDAB6B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" name="Group 140">
            <a:extLst>
              <a:ext uri="{FF2B5EF4-FFF2-40B4-BE49-F238E27FC236}">
                <a16:creationId xmlns:a16="http://schemas.microsoft.com/office/drawing/2014/main" id="{ADB57F0C-ED7A-4C54-AF69-A523A26B64A4}"/>
              </a:ext>
            </a:extLst>
          </p:cNvPr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131142" name="Rectangle 141">
              <a:extLst>
                <a:ext uri="{FF2B5EF4-FFF2-40B4-BE49-F238E27FC236}">
                  <a16:creationId xmlns:a16="http://schemas.microsoft.com/office/drawing/2014/main" id="{B3FC934C-FE3A-4479-9F0F-6BFE7E6B5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43" name="Rectangle 142">
              <a:extLst>
                <a:ext uri="{FF2B5EF4-FFF2-40B4-BE49-F238E27FC236}">
                  <a16:creationId xmlns:a16="http://schemas.microsoft.com/office/drawing/2014/main" id="{55F5AFD9-2B1E-46D0-8936-4D89B8CF6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31144" name="Rectangle 143">
              <a:extLst>
                <a:ext uri="{FF2B5EF4-FFF2-40B4-BE49-F238E27FC236}">
                  <a16:creationId xmlns:a16="http://schemas.microsoft.com/office/drawing/2014/main" id="{B80F0324-B886-4358-89A2-BBA9AB1C7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31145" name="Rectangle 144">
              <a:extLst>
                <a:ext uri="{FF2B5EF4-FFF2-40B4-BE49-F238E27FC236}">
                  <a16:creationId xmlns:a16="http://schemas.microsoft.com/office/drawing/2014/main" id="{17E1B24B-B448-46F6-A3F1-F9FFDA114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31146" name="Line 145">
              <a:extLst>
                <a:ext uri="{FF2B5EF4-FFF2-40B4-BE49-F238E27FC236}">
                  <a16:creationId xmlns:a16="http://schemas.microsoft.com/office/drawing/2014/main" id="{E79B7A76-6DBA-4A63-9DFF-6A0107ECC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47" name="Line 146">
              <a:extLst>
                <a:ext uri="{FF2B5EF4-FFF2-40B4-BE49-F238E27FC236}">
                  <a16:creationId xmlns:a16="http://schemas.microsoft.com/office/drawing/2014/main" id="{0EB23282-BFF9-4C87-9F77-2CEE1D0AE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6">
            <a:extLst>
              <a:ext uri="{FF2B5EF4-FFF2-40B4-BE49-F238E27FC236}">
                <a16:creationId xmlns:a16="http://schemas.microsoft.com/office/drawing/2014/main" id="{2DFF8412-8C94-4D56-8729-125F206B6D27}"/>
              </a:ext>
            </a:extLst>
          </p:cNvPr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131134" name="Rectangle 157">
              <a:extLst>
                <a:ext uri="{FF2B5EF4-FFF2-40B4-BE49-F238E27FC236}">
                  <a16:creationId xmlns:a16="http://schemas.microsoft.com/office/drawing/2014/main" id="{15B7AE4E-5F23-4035-A5C7-0436AAEB4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35" name="Rectangle 158">
              <a:extLst>
                <a:ext uri="{FF2B5EF4-FFF2-40B4-BE49-F238E27FC236}">
                  <a16:creationId xmlns:a16="http://schemas.microsoft.com/office/drawing/2014/main" id="{4BD625AC-960E-4CA9-8471-141555D76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31136" name="Rectangle 159">
              <a:extLst>
                <a:ext uri="{FF2B5EF4-FFF2-40B4-BE49-F238E27FC236}">
                  <a16:creationId xmlns:a16="http://schemas.microsoft.com/office/drawing/2014/main" id="{2AB11466-B7D7-43FD-9F3D-F096D8F79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31137" name="Rectangle 160">
              <a:extLst>
                <a:ext uri="{FF2B5EF4-FFF2-40B4-BE49-F238E27FC236}">
                  <a16:creationId xmlns:a16="http://schemas.microsoft.com/office/drawing/2014/main" id="{61241A98-01BB-4F49-93D7-8928600A0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l</a:t>
              </a:r>
            </a:p>
          </p:txBody>
        </p:sp>
        <p:sp>
          <p:nvSpPr>
            <p:cNvPr id="131138" name="Rectangle 161">
              <a:extLst>
                <a:ext uri="{FF2B5EF4-FFF2-40B4-BE49-F238E27FC236}">
                  <a16:creationId xmlns:a16="http://schemas.microsoft.com/office/drawing/2014/main" id="{D9FB8396-29B1-438E-8C67-51EEB85A9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31139" name="Line 162">
              <a:extLst>
                <a:ext uri="{FF2B5EF4-FFF2-40B4-BE49-F238E27FC236}">
                  <a16:creationId xmlns:a16="http://schemas.microsoft.com/office/drawing/2014/main" id="{47545DCB-308B-4B44-9691-055AEF537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40" name="Line 163">
              <a:extLst>
                <a:ext uri="{FF2B5EF4-FFF2-40B4-BE49-F238E27FC236}">
                  <a16:creationId xmlns:a16="http://schemas.microsoft.com/office/drawing/2014/main" id="{2E5A7F66-24B2-4F92-9FD1-E5426FC0D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41" name="Line 164">
              <a:extLst>
                <a:ext uri="{FF2B5EF4-FFF2-40B4-BE49-F238E27FC236}">
                  <a16:creationId xmlns:a16="http://schemas.microsoft.com/office/drawing/2014/main" id="{D15C960B-EDE0-43FF-A6EC-A4F33CEB1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109" name="Text Box 166">
            <a:extLst>
              <a:ext uri="{FF2B5EF4-FFF2-40B4-BE49-F238E27FC236}">
                <a16:creationId xmlns:a16="http://schemas.microsoft.com/office/drawing/2014/main" id="{C318F6FD-FD67-46F4-A2ED-120F7B858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router</a:t>
            </a:r>
          </a:p>
        </p:txBody>
      </p:sp>
      <p:sp>
        <p:nvSpPr>
          <p:cNvPr id="131110" name="Text Box 167">
            <a:extLst>
              <a:ext uri="{FF2B5EF4-FFF2-40B4-BE49-F238E27FC236}">
                <a16:creationId xmlns:a16="http://schemas.microsoft.com/office/drawing/2014/main" id="{B044D93E-A50E-498F-B16E-935D6094B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switch</a:t>
            </a:r>
          </a:p>
        </p:txBody>
      </p:sp>
      <p:sp>
        <p:nvSpPr>
          <p:cNvPr id="131111" name="Rectangle 168">
            <a:extLst>
              <a:ext uri="{FF2B5EF4-FFF2-40B4-BE49-F238E27FC236}">
                <a16:creationId xmlns:a16="http://schemas.microsoft.com/office/drawing/2014/main" id="{E6DE272D-C5F4-480B-B1CD-C86A721CE7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en-US"/>
              <a:t>Encapsulation</a:t>
            </a:r>
          </a:p>
        </p:txBody>
      </p:sp>
      <p:sp>
        <p:nvSpPr>
          <p:cNvPr id="112814" name="Text Box 174">
            <a:extLst>
              <a:ext uri="{FF2B5EF4-FFF2-40B4-BE49-F238E27FC236}">
                <a16:creationId xmlns:a16="http://schemas.microsoft.com/office/drawing/2014/main" id="{8D344C77-1DAA-4D27-910C-2F03ADD78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7" name="Group 175">
            <a:extLst>
              <a:ext uri="{FF2B5EF4-FFF2-40B4-BE49-F238E27FC236}">
                <a16:creationId xmlns:a16="http://schemas.microsoft.com/office/drawing/2014/main" id="{887C9F11-D6AA-45A7-A493-5FA23EB13569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131132" name="Rectangle 176">
              <a:extLst>
                <a:ext uri="{FF2B5EF4-FFF2-40B4-BE49-F238E27FC236}">
                  <a16:creationId xmlns:a16="http://schemas.microsoft.com/office/drawing/2014/main" id="{055CAB44-3172-4438-BD3D-2DE26233A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33" name="Rectangle 177">
              <a:extLst>
                <a:ext uri="{FF2B5EF4-FFF2-40B4-BE49-F238E27FC236}">
                  <a16:creationId xmlns:a16="http://schemas.microsoft.com/office/drawing/2014/main" id="{C0FD6D5A-3F40-4397-95C8-BCC31DFB2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</p:grpSp>
      <p:grpSp>
        <p:nvGrpSpPr>
          <p:cNvPr id="18" name="Group 185">
            <a:extLst>
              <a:ext uri="{FF2B5EF4-FFF2-40B4-BE49-F238E27FC236}">
                <a16:creationId xmlns:a16="http://schemas.microsoft.com/office/drawing/2014/main" id="{428C74C3-706A-497A-AC53-CD21538E8B2B}"/>
              </a:ext>
            </a:extLst>
          </p:cNvPr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131126" name="Group 179">
              <a:extLst>
                <a:ext uri="{FF2B5EF4-FFF2-40B4-BE49-F238E27FC236}">
                  <a16:creationId xmlns:a16="http://schemas.microsoft.com/office/drawing/2014/main" id="{41C9CB3A-FE47-4AF0-84C9-AB9FBCBB0E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>
                <a:extLst>
                  <a:ext uri="{FF2B5EF4-FFF2-40B4-BE49-F238E27FC236}">
                    <a16:creationId xmlns:a16="http://schemas.microsoft.com/office/drawing/2014/main" id="{E236439C-B131-4410-A00B-A534B3CD8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31" name="Rectangle 181">
                <a:extLst>
                  <a:ext uri="{FF2B5EF4-FFF2-40B4-BE49-F238E27FC236}">
                    <a16:creationId xmlns:a16="http://schemas.microsoft.com/office/drawing/2014/main" id="{FA7F54C6-A26F-4D36-9BA6-9CFF31D23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</p:grpSp>
        <p:grpSp>
          <p:nvGrpSpPr>
            <p:cNvPr id="131127" name="Group 182">
              <a:extLst>
                <a:ext uri="{FF2B5EF4-FFF2-40B4-BE49-F238E27FC236}">
                  <a16:creationId xmlns:a16="http://schemas.microsoft.com/office/drawing/2014/main" id="{AB9DEAFB-7696-4254-934A-61852D5E4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>
                <a:extLst>
                  <a:ext uri="{FF2B5EF4-FFF2-40B4-BE49-F238E27FC236}">
                    <a16:creationId xmlns:a16="http://schemas.microsoft.com/office/drawing/2014/main" id="{34203663-ECBA-4ED0-A599-8F54A8BA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29" name="Rectangle 184">
                <a:extLst>
                  <a:ext uri="{FF2B5EF4-FFF2-40B4-BE49-F238E27FC236}">
                    <a16:creationId xmlns:a16="http://schemas.microsoft.com/office/drawing/2014/main" id="{2270CA1E-FF6C-4900-8838-718DB17EF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</p:grpSp>
      </p:grpSp>
      <p:grpSp>
        <p:nvGrpSpPr>
          <p:cNvPr id="21" name="Group 187">
            <a:extLst>
              <a:ext uri="{FF2B5EF4-FFF2-40B4-BE49-F238E27FC236}">
                <a16:creationId xmlns:a16="http://schemas.microsoft.com/office/drawing/2014/main" id="{4CF9FF28-442A-4CF2-A3D3-F6B092C0C858}"/>
              </a:ext>
            </a:extLst>
          </p:cNvPr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131124" name="Rectangle 188">
              <a:extLst>
                <a:ext uri="{FF2B5EF4-FFF2-40B4-BE49-F238E27FC236}">
                  <a16:creationId xmlns:a16="http://schemas.microsoft.com/office/drawing/2014/main" id="{5E0106AB-51DC-4610-8324-40BF51813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25" name="Rectangle 189">
              <a:extLst>
                <a:ext uri="{FF2B5EF4-FFF2-40B4-BE49-F238E27FC236}">
                  <a16:creationId xmlns:a16="http://schemas.microsoft.com/office/drawing/2014/main" id="{8FDB7044-93EB-4215-A4F1-26B7FC4F8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</p:grpSp>
      <p:sp>
        <p:nvSpPr>
          <p:cNvPr id="112647" name="Text Box 7">
            <a:extLst>
              <a:ext uri="{FF2B5EF4-FFF2-40B4-BE49-F238E27FC236}">
                <a16:creationId xmlns:a16="http://schemas.microsoft.com/office/drawing/2014/main" id="{311E3B9D-D200-4C15-B5A5-59D80487F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131117" name="Group 187">
            <a:extLst>
              <a:ext uri="{FF2B5EF4-FFF2-40B4-BE49-F238E27FC236}">
                <a16:creationId xmlns:a16="http://schemas.microsoft.com/office/drawing/2014/main" id="{1F3E8517-53A5-4B33-A7EF-FABBD6F70B4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>
              <a:extLst>
                <a:ext uri="{FF2B5EF4-FFF2-40B4-BE49-F238E27FC236}">
                  <a16:creationId xmlns:a16="http://schemas.microsoft.com/office/drawing/2014/main" id="{0DE18CCA-05DF-4F65-B896-5DD3CBD67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>
              <a:extLst>
                <a:ext uri="{FF2B5EF4-FFF2-40B4-BE49-F238E27FC236}">
                  <a16:creationId xmlns:a16="http://schemas.microsoft.com/office/drawing/2014/main" id="{BA6DA3D1-E46E-46DE-862A-1549D6290F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1118" name="Group 190">
            <a:extLst>
              <a:ext uri="{FF2B5EF4-FFF2-40B4-BE49-F238E27FC236}">
                <a16:creationId xmlns:a16="http://schemas.microsoft.com/office/drawing/2014/main" id="{68C9DF0E-4322-4564-8310-62B772708E4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>
              <a:extLst>
                <a:ext uri="{FF2B5EF4-FFF2-40B4-BE49-F238E27FC236}">
                  <a16:creationId xmlns:a16="http://schemas.microsoft.com/office/drawing/2014/main" id="{24496E32-E464-4B2D-94E1-D6CB5BB87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>
              <a:extLst>
                <a:ext uri="{FF2B5EF4-FFF2-40B4-BE49-F238E27FC236}">
                  <a16:creationId xmlns:a16="http://schemas.microsoft.com/office/drawing/2014/main" id="{FF449B1B-22EF-4361-9BD2-2C4A6CF531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1119" name="Slide Number Placeholder 3">
            <a:extLst>
              <a:ext uri="{FF2B5EF4-FFF2-40B4-BE49-F238E27FC236}">
                <a16:creationId xmlns:a16="http://schemas.microsoft.com/office/drawing/2014/main" id="{07B17A26-F300-4207-93F6-C9BEEFB9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062EE59-7E0B-49E7-8EAA-A47B1BDC3689}" type="slidenum">
              <a:rPr lang="en-US" altLang="en-US" sz="1200">
                <a:latin typeface="Tahoma" panose="020B0604030504040204" pitchFamily="34" charset="0"/>
              </a:rPr>
              <a:pPr/>
              <a:t>62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Footer Placeholder 2">
            <a:extLst>
              <a:ext uri="{FF2B5EF4-FFF2-40B4-BE49-F238E27FC236}">
                <a16:creationId xmlns:a16="http://schemas.microsoft.com/office/drawing/2014/main" id="{19B0DC11-1BAF-4248-9FBD-66F9EA3F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3122" name="Picture 2" descr="underline_base">
            <a:extLst>
              <a:ext uri="{FF2B5EF4-FFF2-40B4-BE49-F238E27FC236}">
                <a16:creationId xmlns:a16="http://schemas.microsoft.com/office/drawing/2014/main" id="{8ADCF74A-27E9-4327-9EA0-7213A30F1B4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Rectangle 2">
            <a:extLst>
              <a:ext uri="{FF2B5EF4-FFF2-40B4-BE49-F238E27FC236}">
                <a16:creationId xmlns:a16="http://schemas.microsoft.com/office/drawing/2014/main" id="{92E93952-64AB-4710-88F5-F638644F4F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1: roadmap</a:t>
            </a:r>
          </a:p>
        </p:txBody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A6D64E49-99D9-4618-8E3C-A8EC17B4E89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/>
          </a:p>
        </p:txBody>
      </p:sp>
      <p:sp>
        <p:nvSpPr>
          <p:cNvPr id="133125" name="Slide Number Placeholder 3">
            <a:extLst>
              <a:ext uri="{FF2B5EF4-FFF2-40B4-BE49-F238E27FC236}">
                <a16:creationId xmlns:a16="http://schemas.microsoft.com/office/drawing/2014/main" id="{EC2DB5BC-1172-4CD1-BB05-96142EA6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F0BA00E-0CD8-4032-BFCE-4B65EBBB243B}" type="slidenum">
              <a:rPr lang="en-US" altLang="en-US" sz="1200">
                <a:latin typeface="Tahoma" panose="020B0604030504040204" pitchFamily="34" charset="0"/>
              </a:rPr>
              <a:pPr/>
              <a:t>63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>
            <a:extLst>
              <a:ext uri="{FF2B5EF4-FFF2-40B4-BE49-F238E27FC236}">
                <a16:creationId xmlns:a16="http://schemas.microsoft.com/office/drawing/2014/main" id="{87492694-149D-4F42-A030-5F796247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5170" name="Picture 9" descr="underline_base">
            <a:extLst>
              <a:ext uri="{FF2B5EF4-FFF2-40B4-BE49-F238E27FC236}">
                <a16:creationId xmlns:a16="http://schemas.microsoft.com/office/drawing/2014/main" id="{AD405CD0-6BDE-431E-8806-2500F796B03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892175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1" name="Rectangle 2">
            <a:extLst>
              <a:ext uri="{FF2B5EF4-FFF2-40B4-BE49-F238E27FC236}">
                <a16:creationId xmlns:a16="http://schemas.microsoft.com/office/drawing/2014/main" id="{72384377-7579-437F-AE0F-F08DF7C169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777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Network security</a:t>
            </a:r>
          </a:p>
        </p:txBody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634CA01B-2389-4C01-B7FE-231CBB86450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65250"/>
            <a:ext cx="7772400" cy="5119688"/>
          </a:xfrm>
        </p:spPr>
        <p:txBody>
          <a:bodyPr/>
          <a:lstStyle/>
          <a:p>
            <a:pPr marL="287338" indent="-287338" eaLnBrk="1" hangingPunct="1"/>
            <a:r>
              <a:rPr lang="en-US" altLang="en-US">
                <a:solidFill>
                  <a:srgbClr val="CC0000"/>
                </a:solidFill>
              </a:rPr>
              <a:t>field of network security: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how bad guys can attack computer networks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how we can defend networks against attacks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how to design architectures that are immune to attacks</a:t>
            </a:r>
          </a:p>
          <a:p>
            <a:pPr marL="287338" indent="-287338" eaLnBrk="1" hangingPunct="1"/>
            <a:r>
              <a:rPr lang="en-US" altLang="en-US">
                <a:solidFill>
                  <a:srgbClr val="CC0000"/>
                </a:solidFill>
              </a:rPr>
              <a:t>Internet not originally designed with (much) security in mind</a:t>
            </a:r>
          </a:p>
          <a:p>
            <a:pPr marL="682625" lvl="1" indent="-225425" eaLnBrk="1" hangingPunct="1"/>
            <a:r>
              <a:rPr lang="en-US" altLang="en-US" i="1">
                <a:ea typeface="Arial" panose="020B0604020202020204" pitchFamily="34" charset="0"/>
              </a:rPr>
              <a:t>original vision:</a:t>
            </a:r>
            <a:r>
              <a:rPr lang="en-US" altLang="en-US">
                <a:ea typeface="Arial" panose="020B0604020202020204" pitchFamily="34" charset="0"/>
              </a:rPr>
              <a:t> </a:t>
            </a:r>
            <a:r>
              <a:rPr lang="ja-JP" altLang="en-US">
                <a:ea typeface="MS PGothic" panose="020B0600070205080204" pitchFamily="34" charset="-128"/>
              </a:rPr>
              <a:t>“</a:t>
            </a:r>
            <a:r>
              <a:rPr lang="en-US" altLang="ja-JP">
                <a:ea typeface="MS PGothic" panose="020B0600070205080204" pitchFamily="34" charset="-128"/>
              </a:rPr>
              <a:t>a group of mutually trusting users attached to a transparent network</a:t>
            </a:r>
            <a:r>
              <a:rPr lang="ja-JP" altLang="en-US">
                <a:ea typeface="MS PGothic" panose="020B0600070205080204" pitchFamily="34" charset="-128"/>
              </a:rPr>
              <a:t>”</a:t>
            </a:r>
            <a:r>
              <a:rPr lang="en-US" altLang="ja-JP">
                <a:ea typeface="MS PGothic" panose="020B0600070205080204" pitchFamily="34" charset="-128"/>
              </a:rPr>
              <a:t> </a:t>
            </a:r>
            <a:r>
              <a:rPr lang="en-US" altLang="ja-JP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>
              <a:ea typeface="MS PGothic" panose="020B0600070205080204" pitchFamily="34" charset="-128"/>
            </a:endParaRP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Internet protocol designers playing </a:t>
            </a:r>
            <a:r>
              <a:rPr lang="ja-JP" altLang="en-US">
                <a:ea typeface="MS PGothic" panose="020B0600070205080204" pitchFamily="34" charset="-128"/>
              </a:rPr>
              <a:t>“</a:t>
            </a:r>
            <a:r>
              <a:rPr lang="en-US" altLang="ja-JP">
                <a:ea typeface="MS PGothic" panose="020B0600070205080204" pitchFamily="34" charset="-128"/>
              </a:rPr>
              <a:t>catch-up</a:t>
            </a:r>
            <a:r>
              <a:rPr lang="ja-JP" altLang="en-US">
                <a:ea typeface="MS PGothic" panose="020B0600070205080204" pitchFamily="34" charset="-128"/>
              </a:rPr>
              <a:t>”</a:t>
            </a:r>
            <a:endParaRPr lang="en-US" altLang="ja-JP">
              <a:ea typeface="MS PGothic" panose="020B0600070205080204" pitchFamily="34" charset="-128"/>
            </a:endParaRP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security considerations in all layers!</a:t>
            </a:r>
          </a:p>
          <a:p>
            <a:pPr marL="287338" indent="-287338" eaLnBrk="1" hangingPunct="1"/>
            <a:endParaRPr lang="en-US" altLang="en-US"/>
          </a:p>
        </p:txBody>
      </p:sp>
      <p:sp>
        <p:nvSpPr>
          <p:cNvPr id="135173" name="Slide Number Placeholder 3">
            <a:extLst>
              <a:ext uri="{FF2B5EF4-FFF2-40B4-BE49-F238E27FC236}">
                <a16:creationId xmlns:a16="http://schemas.microsoft.com/office/drawing/2014/main" id="{3F228E8B-2BAF-4700-B8B6-9289DED7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8B5085A-CAFB-43F2-84F4-0F38A2BD9F7E}" type="slidenum">
              <a:rPr lang="en-US" altLang="en-US" sz="1200">
                <a:latin typeface="Tahoma" panose="020B0604030504040204" pitchFamily="34" charset="0"/>
              </a:rPr>
              <a:pPr/>
              <a:t>64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Footer Placeholder 2">
            <a:extLst>
              <a:ext uri="{FF2B5EF4-FFF2-40B4-BE49-F238E27FC236}">
                <a16:creationId xmlns:a16="http://schemas.microsoft.com/office/drawing/2014/main" id="{AB8B571C-89AC-4595-88C1-1018FF66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6194" name="Picture 8" descr="underline_base">
            <a:extLst>
              <a:ext uri="{FF2B5EF4-FFF2-40B4-BE49-F238E27FC236}">
                <a16:creationId xmlns:a16="http://schemas.microsoft.com/office/drawing/2014/main" id="{43679EFD-C0AD-4D8A-9D61-EE7C3C47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879475"/>
            <a:ext cx="85486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Rectangle 2">
            <a:extLst>
              <a:ext uri="{FF2B5EF4-FFF2-40B4-BE49-F238E27FC236}">
                <a16:creationId xmlns:a16="http://schemas.microsoft.com/office/drawing/2014/main" id="{75E06273-E9C4-4403-9720-DF5776F502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9863" y="95250"/>
            <a:ext cx="8996362" cy="1143000"/>
          </a:xfrm>
        </p:spPr>
        <p:txBody>
          <a:bodyPr/>
          <a:lstStyle/>
          <a:p>
            <a:pPr eaLnBrk="1" hangingPunct="1"/>
            <a:r>
              <a:rPr lang="en-US" altLang="en-US" sz="3600"/>
              <a:t>Bad guys: put malware into hosts via Internet</a:t>
            </a:r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9ECE8166-09E9-4913-B7A8-11FF4FC6EB6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4675" y="1406525"/>
            <a:ext cx="7710488" cy="4772025"/>
          </a:xfrm>
        </p:spPr>
        <p:txBody>
          <a:bodyPr/>
          <a:lstStyle/>
          <a:p>
            <a:pPr marL="287338" indent="-287338" eaLnBrk="1" hangingPunct="1">
              <a:spcBef>
                <a:spcPct val="50000"/>
              </a:spcBef>
            </a:pPr>
            <a:r>
              <a:rPr lang="en-US" altLang="en-US"/>
              <a:t>malware can get in host from:</a:t>
            </a:r>
            <a:endParaRPr lang="en-US" altLang="en-US">
              <a:solidFill>
                <a:srgbClr val="000099"/>
              </a:solidFill>
            </a:endParaRP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000099"/>
                </a:solidFill>
                <a:ea typeface="Arial" panose="020B0604020202020204" pitchFamily="34" charset="0"/>
              </a:rPr>
              <a:t>virus: </a:t>
            </a:r>
            <a:r>
              <a:rPr lang="en-US" altLang="en-US">
                <a:ea typeface="Arial" panose="020B0604020202020204" pitchFamily="34" charset="0"/>
              </a:rPr>
              <a:t>self-replicating infection by receiving/executing  object (e.g., e-mail attachment)</a:t>
            </a: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000099"/>
                </a:solidFill>
                <a:ea typeface="Arial" panose="020B0604020202020204" pitchFamily="34" charset="0"/>
              </a:rPr>
              <a:t>worm: </a:t>
            </a:r>
            <a:r>
              <a:rPr lang="en-US" altLang="en-US">
                <a:ea typeface="Arial" panose="020B0604020202020204" pitchFamily="34" charset="0"/>
              </a:rPr>
              <a:t>self-replicating infection by passively receiving object that gets itself executed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99"/>
                </a:solidFill>
              </a:rPr>
              <a:t>spyware malware</a:t>
            </a:r>
            <a:r>
              <a:rPr lang="en-US" altLang="en-US"/>
              <a:t> can record keystrokes, web sites visited, upload info to collection site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/>
              <a:t>infected host can be enrolled in  </a:t>
            </a:r>
            <a:r>
              <a:rPr lang="en-US" altLang="en-US">
                <a:solidFill>
                  <a:srgbClr val="000099"/>
                </a:solidFill>
              </a:rPr>
              <a:t>botnet,</a:t>
            </a:r>
            <a:r>
              <a:rPr lang="en-US" altLang="en-US"/>
              <a:t> used for spam. DDoS attacks</a:t>
            </a:r>
          </a:p>
        </p:txBody>
      </p:sp>
      <p:sp>
        <p:nvSpPr>
          <p:cNvPr id="136197" name="Slide Number Placeholder 3">
            <a:extLst>
              <a:ext uri="{FF2B5EF4-FFF2-40B4-BE49-F238E27FC236}">
                <a16:creationId xmlns:a16="http://schemas.microsoft.com/office/drawing/2014/main" id="{314DA887-F6CC-4FBD-B6CA-224FC060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9146FC1-41CB-4659-A226-0354D953BB03}" type="slidenum">
              <a:rPr lang="en-US" altLang="en-US" sz="1200">
                <a:latin typeface="Tahoma" panose="020B0604030504040204" pitchFamily="34" charset="0"/>
              </a:rPr>
              <a:pPr/>
              <a:t>65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Footer Placeholder 2">
            <a:extLst>
              <a:ext uri="{FF2B5EF4-FFF2-40B4-BE49-F238E27FC236}">
                <a16:creationId xmlns:a16="http://schemas.microsoft.com/office/drawing/2014/main" id="{51A6AC87-2DAF-43EB-A8C4-26990042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137218" name="Group 131">
            <a:extLst>
              <a:ext uri="{FF2B5EF4-FFF2-40B4-BE49-F238E27FC236}">
                <a16:creationId xmlns:a16="http://schemas.microsoft.com/office/drawing/2014/main" id="{298165AE-84FD-4EE3-BC31-1922D04AA49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>
              <a:extLst>
                <a:ext uri="{FF2B5EF4-FFF2-40B4-BE49-F238E27FC236}">
                  <a16:creationId xmlns:a16="http://schemas.microsoft.com/office/drawing/2014/main" id="{5B8EAD5C-0C6C-4DFF-BE2E-D3FC9B107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>
              <a:extLst>
                <a:ext uri="{FF2B5EF4-FFF2-40B4-BE49-F238E27FC236}">
                  <a16:creationId xmlns:a16="http://schemas.microsoft.com/office/drawing/2014/main" id="{4D5326BA-CEF9-4926-B564-38BF229824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86">
            <a:extLst>
              <a:ext uri="{FF2B5EF4-FFF2-40B4-BE49-F238E27FC236}">
                <a16:creationId xmlns:a16="http://schemas.microsoft.com/office/drawing/2014/main" id="{8DC70174-609E-4591-8869-51B64FCEB38B}"/>
              </a:ext>
            </a:extLst>
          </p:cNvPr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137285" name="Text Box 21">
              <a:extLst>
                <a:ext uri="{FF2B5EF4-FFF2-40B4-BE49-F238E27FC236}">
                  <a16:creationId xmlns:a16="http://schemas.microsoft.com/office/drawing/2014/main" id="{614300CA-120B-45E6-BE9F-EFD5DD46E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target</a:t>
              </a:r>
            </a:p>
          </p:txBody>
        </p:sp>
        <p:grpSp>
          <p:nvGrpSpPr>
            <p:cNvPr id="137286" name="Group 153">
              <a:extLst>
                <a:ext uri="{FF2B5EF4-FFF2-40B4-BE49-F238E27FC236}">
                  <a16:creationId xmlns:a16="http://schemas.microsoft.com/office/drawing/2014/main" id="{A650C742-30AC-4204-B177-120C976C6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>
                <a:extLst>
                  <a:ext uri="{FF2B5EF4-FFF2-40B4-BE49-F238E27FC236}">
                    <a16:creationId xmlns:a16="http://schemas.microsoft.com/office/drawing/2014/main" id="{0A40AC51-337E-48BF-BF8F-27D0E6357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88" name="Rectangle 155">
                <a:extLst>
                  <a:ext uri="{FF2B5EF4-FFF2-40B4-BE49-F238E27FC236}">
                    <a16:creationId xmlns:a16="http://schemas.microsoft.com/office/drawing/2014/main" id="{096DAF2A-699E-4609-8E03-A4CE8A80D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289" name="Freeform 156">
                <a:extLst>
                  <a:ext uri="{FF2B5EF4-FFF2-40B4-BE49-F238E27FC236}">
                    <a16:creationId xmlns:a16="http://schemas.microsoft.com/office/drawing/2014/main" id="{B8C80E3E-9C70-4022-B97C-E4713C795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90" name="Freeform 157">
                <a:extLst>
                  <a:ext uri="{FF2B5EF4-FFF2-40B4-BE49-F238E27FC236}">
                    <a16:creationId xmlns:a16="http://schemas.microsoft.com/office/drawing/2014/main" id="{215623F0-379D-49AC-8FA0-4FADB9C9D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91" name="Rectangle 158">
                <a:extLst>
                  <a:ext uri="{FF2B5EF4-FFF2-40B4-BE49-F238E27FC236}">
                    <a16:creationId xmlns:a16="http://schemas.microsoft.com/office/drawing/2014/main" id="{5CBBF417-1EFE-4057-BA69-14A73BB61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37292" name="Group 159">
                <a:extLst>
                  <a:ext uri="{FF2B5EF4-FFF2-40B4-BE49-F238E27FC236}">
                    <a16:creationId xmlns:a16="http://schemas.microsoft.com/office/drawing/2014/main" id="{251DBF76-E1C5-4C03-B329-F271858FB7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>
                  <a:extLst>
                    <a:ext uri="{FF2B5EF4-FFF2-40B4-BE49-F238E27FC236}">
                      <a16:creationId xmlns:a16="http://schemas.microsoft.com/office/drawing/2014/main" id="{11A26D01-83A3-424A-86B6-D156C1D17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37318" name="AutoShape 161">
                  <a:extLst>
                    <a:ext uri="{FF2B5EF4-FFF2-40B4-BE49-F238E27FC236}">
                      <a16:creationId xmlns:a16="http://schemas.microsoft.com/office/drawing/2014/main" id="{7B52C12F-D5DD-4E94-B4AC-FB38E33FC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37293" name="Rectangle 162">
                <a:extLst>
                  <a:ext uri="{FF2B5EF4-FFF2-40B4-BE49-F238E27FC236}">
                    <a16:creationId xmlns:a16="http://schemas.microsoft.com/office/drawing/2014/main" id="{D445E678-3B26-4C01-BC7D-A778C7AEB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37294" name="Group 163">
                <a:extLst>
                  <a:ext uri="{FF2B5EF4-FFF2-40B4-BE49-F238E27FC236}">
                    <a16:creationId xmlns:a16="http://schemas.microsoft.com/office/drawing/2014/main" id="{D0D42350-C8A9-4369-8F03-6C9621FA8E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>
                  <a:extLst>
                    <a:ext uri="{FF2B5EF4-FFF2-40B4-BE49-F238E27FC236}">
                      <a16:creationId xmlns:a16="http://schemas.microsoft.com/office/drawing/2014/main" id="{37C588B0-8C3A-434F-9E1D-1136AADE10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37316" name="AutoShape 165">
                  <a:extLst>
                    <a:ext uri="{FF2B5EF4-FFF2-40B4-BE49-F238E27FC236}">
                      <a16:creationId xmlns:a16="http://schemas.microsoft.com/office/drawing/2014/main" id="{A6B9915D-416C-4207-BC06-E3853EACA4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37295" name="Rectangle 166">
                <a:extLst>
                  <a:ext uri="{FF2B5EF4-FFF2-40B4-BE49-F238E27FC236}">
                    <a16:creationId xmlns:a16="http://schemas.microsoft.com/office/drawing/2014/main" id="{5127D2DE-1E02-4424-9ED7-2633A1A2C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296" name="Rectangle 167">
                <a:extLst>
                  <a:ext uri="{FF2B5EF4-FFF2-40B4-BE49-F238E27FC236}">
                    <a16:creationId xmlns:a16="http://schemas.microsoft.com/office/drawing/2014/main" id="{A4DB4158-6BC5-4B17-AB2A-C2CF67C3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37297" name="Group 168">
                <a:extLst>
                  <a:ext uri="{FF2B5EF4-FFF2-40B4-BE49-F238E27FC236}">
                    <a16:creationId xmlns:a16="http://schemas.microsoft.com/office/drawing/2014/main" id="{B35A915D-FE63-42F1-BCC6-F765999254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>
                  <a:extLst>
                    <a:ext uri="{FF2B5EF4-FFF2-40B4-BE49-F238E27FC236}">
                      <a16:creationId xmlns:a16="http://schemas.microsoft.com/office/drawing/2014/main" id="{25701A88-56E9-4179-BF31-B9C4989C7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37314" name="AutoShape 170">
                  <a:extLst>
                    <a:ext uri="{FF2B5EF4-FFF2-40B4-BE49-F238E27FC236}">
                      <a16:creationId xmlns:a16="http://schemas.microsoft.com/office/drawing/2014/main" id="{116269C3-D0EB-4A4A-B1D9-12AA12E17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37298" name="Freeform 171">
                <a:extLst>
                  <a:ext uri="{FF2B5EF4-FFF2-40B4-BE49-F238E27FC236}">
                    <a16:creationId xmlns:a16="http://schemas.microsoft.com/office/drawing/2014/main" id="{A93945F1-D5DD-40A6-AFB5-FA5D42890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7299" name="Group 172">
                <a:extLst>
                  <a:ext uri="{FF2B5EF4-FFF2-40B4-BE49-F238E27FC236}">
                    <a16:creationId xmlns:a16="http://schemas.microsoft.com/office/drawing/2014/main" id="{A86F1FAF-AA14-44F6-B681-4F94D3B5B6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>
                  <a:extLst>
                    <a:ext uri="{FF2B5EF4-FFF2-40B4-BE49-F238E27FC236}">
                      <a16:creationId xmlns:a16="http://schemas.microsoft.com/office/drawing/2014/main" id="{F47E42F4-85B0-4890-90D0-0B7B5CA804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37312" name="AutoShape 174">
                  <a:extLst>
                    <a:ext uri="{FF2B5EF4-FFF2-40B4-BE49-F238E27FC236}">
                      <a16:creationId xmlns:a16="http://schemas.microsoft.com/office/drawing/2014/main" id="{01326FAD-0B83-4E74-90DE-4872FD3A0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37300" name="Rectangle 175">
                <a:extLst>
                  <a:ext uri="{FF2B5EF4-FFF2-40B4-BE49-F238E27FC236}">
                    <a16:creationId xmlns:a16="http://schemas.microsoft.com/office/drawing/2014/main" id="{423653BD-40C9-4A41-97E0-0D3BB88E5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1" name="Freeform 176">
                <a:extLst>
                  <a:ext uri="{FF2B5EF4-FFF2-40B4-BE49-F238E27FC236}">
                    <a16:creationId xmlns:a16="http://schemas.microsoft.com/office/drawing/2014/main" id="{26954015-6A3C-4888-B3BF-DDE425B04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02" name="Freeform 177">
                <a:extLst>
                  <a:ext uri="{FF2B5EF4-FFF2-40B4-BE49-F238E27FC236}">
                    <a16:creationId xmlns:a16="http://schemas.microsoft.com/office/drawing/2014/main" id="{E74A0D3C-0719-4716-952A-A7512A59C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03" name="Oval 178">
                <a:extLst>
                  <a:ext uri="{FF2B5EF4-FFF2-40B4-BE49-F238E27FC236}">
                    <a16:creationId xmlns:a16="http://schemas.microsoft.com/office/drawing/2014/main" id="{D78F50B0-ADEE-4D14-AFD4-73D4E3CE9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4" name="Freeform 179">
                <a:extLst>
                  <a:ext uri="{FF2B5EF4-FFF2-40B4-BE49-F238E27FC236}">
                    <a16:creationId xmlns:a16="http://schemas.microsoft.com/office/drawing/2014/main" id="{D26BE4FB-6E80-4A60-97B3-74F24DB3F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05" name="AutoShape 180">
                <a:extLst>
                  <a:ext uri="{FF2B5EF4-FFF2-40B4-BE49-F238E27FC236}">
                    <a16:creationId xmlns:a16="http://schemas.microsoft.com/office/drawing/2014/main" id="{3794B504-FF32-4EA6-AC9B-DCE18310F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6" name="AutoShape 181">
                <a:extLst>
                  <a:ext uri="{FF2B5EF4-FFF2-40B4-BE49-F238E27FC236}">
                    <a16:creationId xmlns:a16="http://schemas.microsoft.com/office/drawing/2014/main" id="{5E913A28-953F-4810-89C9-21AC08E97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7" name="Oval 182">
                <a:extLst>
                  <a:ext uri="{FF2B5EF4-FFF2-40B4-BE49-F238E27FC236}">
                    <a16:creationId xmlns:a16="http://schemas.microsoft.com/office/drawing/2014/main" id="{D209F4FF-9650-4FD3-8DE9-A77F3A1D7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8" name="Oval 183">
                <a:extLst>
                  <a:ext uri="{FF2B5EF4-FFF2-40B4-BE49-F238E27FC236}">
                    <a16:creationId xmlns:a16="http://schemas.microsoft.com/office/drawing/2014/main" id="{226CB69F-B479-4149-9626-BB557A452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7309" name="Oval 184">
                <a:extLst>
                  <a:ext uri="{FF2B5EF4-FFF2-40B4-BE49-F238E27FC236}">
                    <a16:creationId xmlns:a16="http://schemas.microsoft.com/office/drawing/2014/main" id="{C9821435-D518-4706-B601-A68D0509E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10" name="Rectangle 185">
                <a:extLst>
                  <a:ext uri="{FF2B5EF4-FFF2-40B4-BE49-F238E27FC236}">
                    <a16:creationId xmlns:a16="http://schemas.microsoft.com/office/drawing/2014/main" id="{016980BC-1A10-4E7E-B71A-822480F81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23B009E4-F197-4869-8EB9-DF26E9ABF3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Denial of Service (DoS):</a:t>
            </a:r>
            <a:r>
              <a:rPr lang="en-US" altLang="en-US"/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>
            <a:extLst>
              <a:ext uri="{FF2B5EF4-FFF2-40B4-BE49-F238E27FC236}">
                <a16:creationId xmlns:a16="http://schemas.microsoft.com/office/drawing/2014/main" id="{553CFDBA-23C9-4DD8-9870-D4E407E32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0"/>
              </a:rPr>
              <a:t>1.</a:t>
            </a:r>
            <a:r>
              <a:rPr lang="en-US" altLang="en-US">
                <a:latin typeface="Gill Sans MT" panose="020B0502020104020203" pitchFamily="34" charset="0"/>
              </a:rPr>
              <a:t> select target</a:t>
            </a:r>
          </a:p>
        </p:txBody>
      </p:sp>
      <p:sp>
        <p:nvSpPr>
          <p:cNvPr id="281605" name="Rectangle 5">
            <a:extLst>
              <a:ext uri="{FF2B5EF4-FFF2-40B4-BE49-F238E27FC236}">
                <a16:creationId xmlns:a16="http://schemas.microsoft.com/office/drawing/2014/main" id="{1233FF0C-68AB-4077-B4BA-69B2ECC5C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0"/>
              </a:rPr>
              <a:t>2.</a:t>
            </a:r>
            <a:r>
              <a:rPr lang="en-US" altLang="en-US">
                <a:latin typeface="Gill Sans MT" panose="020B0502020104020203" pitchFamily="34" charset="0"/>
              </a:rPr>
              <a:t>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81606" name="Rectangle 6">
            <a:extLst>
              <a:ext uri="{FF2B5EF4-FFF2-40B4-BE49-F238E27FC236}">
                <a16:creationId xmlns:a16="http://schemas.microsoft.com/office/drawing/2014/main" id="{9D23999E-F9D2-4FC3-A701-8900CD45E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0"/>
              </a:rPr>
              <a:t>3.</a:t>
            </a:r>
            <a:r>
              <a:rPr lang="en-US" altLang="en-US">
                <a:latin typeface="Gill Sans MT" panose="020B0502020104020203" pitchFamily="34" charset="0"/>
              </a:rPr>
              <a:t> send packets to target from compromised hosts</a:t>
            </a:r>
          </a:p>
        </p:txBody>
      </p:sp>
      <p:sp>
        <p:nvSpPr>
          <p:cNvPr id="137224" name="Rectangle 2">
            <a:extLst>
              <a:ext uri="{FF2B5EF4-FFF2-40B4-BE49-F238E27FC236}">
                <a16:creationId xmlns:a16="http://schemas.microsoft.com/office/drawing/2014/main" id="{B940AA24-AA66-452A-83F0-D611D2A06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en-US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>
            <a:extLst>
              <a:ext uri="{FF2B5EF4-FFF2-40B4-BE49-F238E27FC236}">
                <a16:creationId xmlns:a16="http://schemas.microsoft.com/office/drawing/2014/main" id="{B6AF30CC-4E8C-47A4-9FE5-F417E94104FC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137275" name="Line 63">
              <a:extLst>
                <a:ext uri="{FF2B5EF4-FFF2-40B4-BE49-F238E27FC236}">
                  <a16:creationId xmlns:a16="http://schemas.microsoft.com/office/drawing/2014/main" id="{438A604A-A623-4A7C-AD7C-13FF74A18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76" name="Line 64">
              <a:extLst>
                <a:ext uri="{FF2B5EF4-FFF2-40B4-BE49-F238E27FC236}">
                  <a16:creationId xmlns:a16="http://schemas.microsoft.com/office/drawing/2014/main" id="{F698E61B-F4E6-400C-BDC9-F7F99C127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77" name="Line 65">
              <a:extLst>
                <a:ext uri="{FF2B5EF4-FFF2-40B4-BE49-F238E27FC236}">
                  <a16:creationId xmlns:a16="http://schemas.microsoft.com/office/drawing/2014/main" id="{E2EA00AD-E909-4514-90E9-A8FF5AD50A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78" name="Line 66">
              <a:extLst>
                <a:ext uri="{FF2B5EF4-FFF2-40B4-BE49-F238E27FC236}">
                  <a16:creationId xmlns:a16="http://schemas.microsoft.com/office/drawing/2014/main" id="{FB2B1AF4-7A73-4EBC-880D-1EE8AA2E4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79" name="Line 67">
              <a:extLst>
                <a:ext uri="{FF2B5EF4-FFF2-40B4-BE49-F238E27FC236}">
                  <a16:creationId xmlns:a16="http://schemas.microsoft.com/office/drawing/2014/main" id="{1A83AB63-395F-430A-B2BE-0F2F02AF76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0" name="Line 68">
              <a:extLst>
                <a:ext uri="{FF2B5EF4-FFF2-40B4-BE49-F238E27FC236}">
                  <a16:creationId xmlns:a16="http://schemas.microsoft.com/office/drawing/2014/main" id="{6D40559D-BF7B-4A8B-9143-93C8E1ADE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1" name="Line 69">
              <a:extLst>
                <a:ext uri="{FF2B5EF4-FFF2-40B4-BE49-F238E27FC236}">
                  <a16:creationId xmlns:a16="http://schemas.microsoft.com/office/drawing/2014/main" id="{48F742C8-7F92-443E-A79C-159390F84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2" name="Line 70">
              <a:extLst>
                <a:ext uri="{FF2B5EF4-FFF2-40B4-BE49-F238E27FC236}">
                  <a16:creationId xmlns:a16="http://schemas.microsoft.com/office/drawing/2014/main" id="{D9D8455D-CC82-45AA-B29B-7BD37A208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3" name="Line 71">
              <a:extLst>
                <a:ext uri="{FF2B5EF4-FFF2-40B4-BE49-F238E27FC236}">
                  <a16:creationId xmlns:a16="http://schemas.microsoft.com/office/drawing/2014/main" id="{F2707463-8C26-4304-8A34-2BB4C9E23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4" name="Line 72">
              <a:extLst>
                <a:ext uri="{FF2B5EF4-FFF2-40B4-BE49-F238E27FC236}">
                  <a16:creationId xmlns:a16="http://schemas.microsoft.com/office/drawing/2014/main" id="{9064FF1F-93E5-4937-9D95-9EF918677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7226" name="Picture 112" descr="underline_base">
            <a:extLst>
              <a:ext uri="{FF2B5EF4-FFF2-40B4-BE49-F238E27FC236}">
                <a16:creationId xmlns:a16="http://schemas.microsoft.com/office/drawing/2014/main" id="{B232D633-ABCA-4C85-B8CB-6BB01279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>
            <a:extLst>
              <a:ext uri="{FF2B5EF4-FFF2-40B4-BE49-F238E27FC236}">
                <a16:creationId xmlns:a16="http://schemas.microsoft.com/office/drawing/2014/main" id="{62909054-0500-461A-A25F-8D1033ECC1E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>
              <a:extLst>
                <a:ext uri="{FF2B5EF4-FFF2-40B4-BE49-F238E27FC236}">
                  <a16:creationId xmlns:a16="http://schemas.microsoft.com/office/drawing/2014/main" id="{5788B71D-6539-43B6-90CD-404AB1221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>
              <a:extLst>
                <a:ext uri="{FF2B5EF4-FFF2-40B4-BE49-F238E27FC236}">
                  <a16:creationId xmlns:a16="http://schemas.microsoft.com/office/drawing/2014/main" id="{0589BCA6-7173-4122-BD49-35ABC03E1A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28" name="Group 116">
            <a:extLst>
              <a:ext uri="{FF2B5EF4-FFF2-40B4-BE49-F238E27FC236}">
                <a16:creationId xmlns:a16="http://schemas.microsoft.com/office/drawing/2014/main" id="{94176926-62D5-4C3F-9A08-F1AC17EB835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>
              <a:extLst>
                <a:ext uri="{FF2B5EF4-FFF2-40B4-BE49-F238E27FC236}">
                  <a16:creationId xmlns:a16="http://schemas.microsoft.com/office/drawing/2014/main" id="{4F28BE60-D9BA-4E95-80BF-558A5C50C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>
              <a:extLst>
                <a:ext uri="{FF2B5EF4-FFF2-40B4-BE49-F238E27FC236}">
                  <a16:creationId xmlns:a16="http://schemas.microsoft.com/office/drawing/2014/main" id="{EB4CE85C-9276-41AC-B3FC-048621EF43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29" name="Group 119">
            <a:extLst>
              <a:ext uri="{FF2B5EF4-FFF2-40B4-BE49-F238E27FC236}">
                <a16:creationId xmlns:a16="http://schemas.microsoft.com/office/drawing/2014/main" id="{0568C0C2-ED6F-476B-ADDC-223C4CE62FE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>
              <a:extLst>
                <a:ext uri="{FF2B5EF4-FFF2-40B4-BE49-F238E27FC236}">
                  <a16:creationId xmlns:a16="http://schemas.microsoft.com/office/drawing/2014/main" id="{CC460D79-5C46-47F9-95F4-20B1440F7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>
              <a:extLst>
                <a:ext uri="{FF2B5EF4-FFF2-40B4-BE49-F238E27FC236}">
                  <a16:creationId xmlns:a16="http://schemas.microsoft.com/office/drawing/2014/main" id="{1589DD97-5CAB-499D-B902-635DAA6973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0" name="Group 122">
            <a:extLst>
              <a:ext uri="{FF2B5EF4-FFF2-40B4-BE49-F238E27FC236}">
                <a16:creationId xmlns:a16="http://schemas.microsoft.com/office/drawing/2014/main" id="{BC247C2C-7EF7-4B55-99F2-528AD8C834D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>
              <a:extLst>
                <a:ext uri="{FF2B5EF4-FFF2-40B4-BE49-F238E27FC236}">
                  <a16:creationId xmlns:a16="http://schemas.microsoft.com/office/drawing/2014/main" id="{A4FC7C22-1BE5-4C53-A4E4-82586A426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>
              <a:extLst>
                <a:ext uri="{FF2B5EF4-FFF2-40B4-BE49-F238E27FC236}">
                  <a16:creationId xmlns:a16="http://schemas.microsoft.com/office/drawing/2014/main" id="{87176F71-0C49-4138-B38C-163B560C6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1" name="Group 125">
            <a:extLst>
              <a:ext uri="{FF2B5EF4-FFF2-40B4-BE49-F238E27FC236}">
                <a16:creationId xmlns:a16="http://schemas.microsoft.com/office/drawing/2014/main" id="{72988621-328E-42F0-A7A0-059519C5E44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>
              <a:extLst>
                <a:ext uri="{FF2B5EF4-FFF2-40B4-BE49-F238E27FC236}">
                  <a16:creationId xmlns:a16="http://schemas.microsoft.com/office/drawing/2014/main" id="{498EE162-F1CD-4BBA-9F11-3F100F5EB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>
              <a:extLst>
                <a:ext uri="{FF2B5EF4-FFF2-40B4-BE49-F238E27FC236}">
                  <a16:creationId xmlns:a16="http://schemas.microsoft.com/office/drawing/2014/main" id="{22DD2D1A-4E9E-4BC0-92F5-3A2614DC9E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2" name="Group 128">
            <a:extLst>
              <a:ext uri="{FF2B5EF4-FFF2-40B4-BE49-F238E27FC236}">
                <a16:creationId xmlns:a16="http://schemas.microsoft.com/office/drawing/2014/main" id="{B03DC660-31CA-48CE-B999-B0C3CA9FC45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>
              <a:extLst>
                <a:ext uri="{FF2B5EF4-FFF2-40B4-BE49-F238E27FC236}">
                  <a16:creationId xmlns:a16="http://schemas.microsoft.com/office/drawing/2014/main" id="{BC5371F1-1236-4C44-A8DF-982E737C0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>
              <a:extLst>
                <a:ext uri="{FF2B5EF4-FFF2-40B4-BE49-F238E27FC236}">
                  <a16:creationId xmlns:a16="http://schemas.microsoft.com/office/drawing/2014/main" id="{13F410DB-9492-4FEF-B2EE-D6304442FE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3" name="Group 134">
            <a:extLst>
              <a:ext uri="{FF2B5EF4-FFF2-40B4-BE49-F238E27FC236}">
                <a16:creationId xmlns:a16="http://schemas.microsoft.com/office/drawing/2014/main" id="{6F81A54D-AA32-45E2-8EF5-020CD4FB683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>
              <a:extLst>
                <a:ext uri="{FF2B5EF4-FFF2-40B4-BE49-F238E27FC236}">
                  <a16:creationId xmlns:a16="http://schemas.microsoft.com/office/drawing/2014/main" id="{6F35C94E-67B7-47A1-B938-CD263F3A8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>
              <a:extLst>
                <a:ext uri="{FF2B5EF4-FFF2-40B4-BE49-F238E27FC236}">
                  <a16:creationId xmlns:a16="http://schemas.microsoft.com/office/drawing/2014/main" id="{528BFCD1-BB26-4BD2-B7F4-91758D861B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4" name="Group 137">
            <a:extLst>
              <a:ext uri="{FF2B5EF4-FFF2-40B4-BE49-F238E27FC236}">
                <a16:creationId xmlns:a16="http://schemas.microsoft.com/office/drawing/2014/main" id="{4122944F-79B5-4B1B-8715-5F413F5560A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>
              <a:extLst>
                <a:ext uri="{FF2B5EF4-FFF2-40B4-BE49-F238E27FC236}">
                  <a16:creationId xmlns:a16="http://schemas.microsoft.com/office/drawing/2014/main" id="{7DCDAD0D-BBC2-413A-ADF5-A4A43E03D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>
              <a:extLst>
                <a:ext uri="{FF2B5EF4-FFF2-40B4-BE49-F238E27FC236}">
                  <a16:creationId xmlns:a16="http://schemas.microsoft.com/office/drawing/2014/main" id="{03F05724-5B6D-4540-ACD8-D6DA061F60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5" name="Group 140">
            <a:extLst>
              <a:ext uri="{FF2B5EF4-FFF2-40B4-BE49-F238E27FC236}">
                <a16:creationId xmlns:a16="http://schemas.microsoft.com/office/drawing/2014/main" id="{76FE7B9E-8048-42AE-9E4F-5CEA48CA60F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>
              <a:extLst>
                <a:ext uri="{FF2B5EF4-FFF2-40B4-BE49-F238E27FC236}">
                  <a16:creationId xmlns:a16="http://schemas.microsoft.com/office/drawing/2014/main" id="{2047C5CE-0B14-4EDC-825C-76B470A87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>
              <a:extLst>
                <a:ext uri="{FF2B5EF4-FFF2-40B4-BE49-F238E27FC236}">
                  <a16:creationId xmlns:a16="http://schemas.microsoft.com/office/drawing/2014/main" id="{E7EC70D5-A7A8-4CB4-947D-C89D1A8027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6" name="Group 143">
            <a:extLst>
              <a:ext uri="{FF2B5EF4-FFF2-40B4-BE49-F238E27FC236}">
                <a16:creationId xmlns:a16="http://schemas.microsoft.com/office/drawing/2014/main" id="{69769081-1EBD-4B57-B6DA-047584C27D6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>
              <a:extLst>
                <a:ext uri="{FF2B5EF4-FFF2-40B4-BE49-F238E27FC236}">
                  <a16:creationId xmlns:a16="http://schemas.microsoft.com/office/drawing/2014/main" id="{F83CE95B-2EBA-4987-86B8-08862755B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>
              <a:extLst>
                <a:ext uri="{FF2B5EF4-FFF2-40B4-BE49-F238E27FC236}">
                  <a16:creationId xmlns:a16="http://schemas.microsoft.com/office/drawing/2014/main" id="{850C4286-118E-40C1-98AC-606F5F42AE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7" name="Group 146">
            <a:extLst>
              <a:ext uri="{FF2B5EF4-FFF2-40B4-BE49-F238E27FC236}">
                <a16:creationId xmlns:a16="http://schemas.microsoft.com/office/drawing/2014/main" id="{6E75FB7E-E7E5-4511-B948-662092CA428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>
              <a:extLst>
                <a:ext uri="{FF2B5EF4-FFF2-40B4-BE49-F238E27FC236}">
                  <a16:creationId xmlns:a16="http://schemas.microsoft.com/office/drawing/2014/main" id="{CA8B0B46-9530-4795-AA73-D7F778F2D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>
              <a:extLst>
                <a:ext uri="{FF2B5EF4-FFF2-40B4-BE49-F238E27FC236}">
                  <a16:creationId xmlns:a16="http://schemas.microsoft.com/office/drawing/2014/main" id="{EAE04C98-50F9-45F6-8098-38CB12EDD0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8" name="Group 149">
            <a:extLst>
              <a:ext uri="{FF2B5EF4-FFF2-40B4-BE49-F238E27FC236}">
                <a16:creationId xmlns:a16="http://schemas.microsoft.com/office/drawing/2014/main" id="{A2BC709B-2FBF-40DF-815D-C88532844A8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>
              <a:extLst>
                <a:ext uri="{FF2B5EF4-FFF2-40B4-BE49-F238E27FC236}">
                  <a16:creationId xmlns:a16="http://schemas.microsoft.com/office/drawing/2014/main" id="{E233859F-08CC-4325-9CDF-A13ADCF01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>
              <a:extLst>
                <a:ext uri="{FF2B5EF4-FFF2-40B4-BE49-F238E27FC236}">
                  <a16:creationId xmlns:a16="http://schemas.microsoft.com/office/drawing/2014/main" id="{8D25DF2E-B0F1-475C-B2D4-22967A5B0A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89">
            <a:extLst>
              <a:ext uri="{FF2B5EF4-FFF2-40B4-BE49-F238E27FC236}">
                <a16:creationId xmlns:a16="http://schemas.microsoft.com/office/drawing/2014/main" id="{316A6161-2071-44AD-BBAE-8F88AED499DB}"/>
              </a:ext>
            </a:extLst>
          </p:cNvPr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137241" name="Picture 7">
              <a:extLst>
                <a:ext uri="{FF2B5EF4-FFF2-40B4-BE49-F238E27FC236}">
                  <a16:creationId xmlns:a16="http://schemas.microsoft.com/office/drawing/2014/main" id="{81E72759-4A1B-4994-ABE4-13E473416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>
              <a:extLst>
                <a:ext uri="{FF2B5EF4-FFF2-40B4-BE49-F238E27FC236}">
                  <a16:creationId xmlns:a16="http://schemas.microsoft.com/office/drawing/2014/main" id="{27446154-A018-499C-BBBF-11527F310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>
              <a:extLst>
                <a:ext uri="{FF2B5EF4-FFF2-40B4-BE49-F238E27FC236}">
                  <a16:creationId xmlns:a16="http://schemas.microsoft.com/office/drawing/2014/main" id="{1F510B19-F7EB-4F60-86E7-200E00B0B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>
              <a:extLst>
                <a:ext uri="{FF2B5EF4-FFF2-40B4-BE49-F238E27FC236}">
                  <a16:creationId xmlns:a16="http://schemas.microsoft.com/office/drawing/2014/main" id="{8BD19BCB-2E8E-4560-BBE3-627B5E91F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>
              <a:extLst>
                <a:ext uri="{FF2B5EF4-FFF2-40B4-BE49-F238E27FC236}">
                  <a16:creationId xmlns:a16="http://schemas.microsoft.com/office/drawing/2014/main" id="{666182FB-D213-4AC6-969C-FC3C7BC63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>
              <a:extLst>
                <a:ext uri="{FF2B5EF4-FFF2-40B4-BE49-F238E27FC236}">
                  <a16:creationId xmlns:a16="http://schemas.microsoft.com/office/drawing/2014/main" id="{24DA13D6-EC65-4481-8927-1300C62FE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>
              <a:extLst>
                <a:ext uri="{FF2B5EF4-FFF2-40B4-BE49-F238E27FC236}">
                  <a16:creationId xmlns:a16="http://schemas.microsoft.com/office/drawing/2014/main" id="{F89DB528-ABC7-4D7F-84E9-2EB3C04B9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>
              <a:extLst>
                <a:ext uri="{FF2B5EF4-FFF2-40B4-BE49-F238E27FC236}">
                  <a16:creationId xmlns:a16="http://schemas.microsoft.com/office/drawing/2014/main" id="{4A75241A-73C1-4847-9179-94876F19B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>
              <a:extLst>
                <a:ext uri="{FF2B5EF4-FFF2-40B4-BE49-F238E27FC236}">
                  <a16:creationId xmlns:a16="http://schemas.microsoft.com/office/drawing/2014/main" id="{2A0D6FA3-7581-48E2-BAF1-CC3B61926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>
              <a:extLst>
                <a:ext uri="{FF2B5EF4-FFF2-40B4-BE49-F238E27FC236}">
                  <a16:creationId xmlns:a16="http://schemas.microsoft.com/office/drawing/2014/main" id="{EC7444A1-DE54-411F-8C64-1988D413B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7240" name="Slide Number Placeholder 3">
            <a:extLst>
              <a:ext uri="{FF2B5EF4-FFF2-40B4-BE49-F238E27FC236}">
                <a16:creationId xmlns:a16="http://schemas.microsoft.com/office/drawing/2014/main" id="{DCC3C2AF-19FD-476F-A558-06707894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C324BAC-B301-495D-8B3B-601980D61E99}" type="slidenum">
              <a:rPr lang="en-US" altLang="en-US" sz="1200">
                <a:latin typeface="Tahoma" panose="020B0604030504040204" pitchFamily="34" charset="0"/>
              </a:rPr>
              <a:pPr/>
              <a:t>66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ooter Placeholder 2">
            <a:extLst>
              <a:ext uri="{FF2B5EF4-FFF2-40B4-BE49-F238E27FC236}">
                <a16:creationId xmlns:a16="http://schemas.microsoft.com/office/drawing/2014/main" id="{3DD4BD96-D5CA-481E-9F3C-12684E83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138242" name="Group 90">
            <a:extLst>
              <a:ext uri="{FF2B5EF4-FFF2-40B4-BE49-F238E27FC236}">
                <a16:creationId xmlns:a16="http://schemas.microsoft.com/office/drawing/2014/main" id="{987EC9D3-4901-47A4-819B-AA6BD48BE6A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>
              <a:extLst>
                <a:ext uri="{FF2B5EF4-FFF2-40B4-BE49-F238E27FC236}">
                  <a16:creationId xmlns:a16="http://schemas.microsoft.com/office/drawing/2014/main" id="{3C5A77F2-CED7-49EE-92B6-1067B7627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>
              <a:extLst>
                <a:ext uri="{FF2B5EF4-FFF2-40B4-BE49-F238E27FC236}">
                  <a16:creationId xmlns:a16="http://schemas.microsoft.com/office/drawing/2014/main" id="{54CAD3C8-5DDD-4322-BB1A-3A310D5EFF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A49666FD-B457-46F5-B5D7-F2E341A241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Bad guys can sniff packets</a:t>
            </a:r>
          </a:p>
        </p:txBody>
      </p:sp>
      <p:sp>
        <p:nvSpPr>
          <p:cNvPr id="138244" name="Rectangle 17">
            <a:extLst>
              <a:ext uri="{FF2B5EF4-FFF2-40B4-BE49-F238E27FC236}">
                <a16:creationId xmlns:a16="http://schemas.microsoft.com/office/drawing/2014/main" id="{9CC9D50C-E5ED-4D82-BF7D-D420FCF2375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</a:rPr>
              <a:t>packet </a:t>
            </a:r>
            <a:r>
              <a:rPr lang="ja-JP" altLang="en-US" sz="3200" i="1">
                <a:solidFill>
                  <a:srgbClr val="CC0000"/>
                </a:solidFill>
              </a:rPr>
              <a:t>“</a:t>
            </a:r>
            <a:r>
              <a:rPr lang="en-US" altLang="ja-JP" sz="3200" i="1">
                <a:solidFill>
                  <a:srgbClr val="CC0000"/>
                </a:solidFill>
              </a:rPr>
              <a:t>sniffing</a:t>
            </a:r>
            <a:r>
              <a:rPr lang="ja-JP" altLang="en-US" sz="3200" i="1">
                <a:solidFill>
                  <a:srgbClr val="CC0000"/>
                </a:solidFill>
              </a:rPr>
              <a:t>”</a:t>
            </a:r>
            <a:r>
              <a:rPr lang="en-US" altLang="ja-JP" sz="3200" i="1">
                <a:solidFill>
                  <a:srgbClr val="CC0000"/>
                </a:solidFill>
              </a:rPr>
              <a:t>:</a:t>
            </a:r>
            <a:r>
              <a:rPr lang="en-US" altLang="ja-JP" i="1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ea typeface="Arial" panose="020B0604020202020204" pitchFamily="34" charset="0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ea typeface="Arial" panose="020B0604020202020204" pitchFamily="34" charset="0"/>
              </a:rPr>
              <a:t>promiscuous network interface reads/records all packets (e.g., including passwords!) passing by</a:t>
            </a:r>
          </a:p>
        </p:txBody>
      </p:sp>
      <p:sp>
        <p:nvSpPr>
          <p:cNvPr id="138245" name="Freeform 43">
            <a:extLst>
              <a:ext uri="{FF2B5EF4-FFF2-40B4-BE49-F238E27FC236}">
                <a16:creationId xmlns:a16="http://schemas.microsoft.com/office/drawing/2014/main" id="{F93E92D9-1A02-4DD5-80B4-3AC3959D2EB2}"/>
              </a:ext>
            </a:extLst>
          </p:cNvPr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6" name="Freeform 44">
            <a:extLst>
              <a:ext uri="{FF2B5EF4-FFF2-40B4-BE49-F238E27FC236}">
                <a16:creationId xmlns:a16="http://schemas.microsoft.com/office/drawing/2014/main" id="{0F3E3EF4-4F9A-4791-A80D-DB7D400FCCB1}"/>
              </a:ext>
            </a:extLst>
          </p:cNvPr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7" name="Line 45">
            <a:extLst>
              <a:ext uri="{FF2B5EF4-FFF2-40B4-BE49-F238E27FC236}">
                <a16:creationId xmlns:a16="http://schemas.microsoft.com/office/drawing/2014/main" id="{FE0240C7-B2F8-478D-8CE9-70C608F953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8" name="Line 46">
            <a:extLst>
              <a:ext uri="{FF2B5EF4-FFF2-40B4-BE49-F238E27FC236}">
                <a16:creationId xmlns:a16="http://schemas.microsoft.com/office/drawing/2014/main" id="{2312B85E-E6A4-403D-B9F5-2D5294AA73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9" name="Text Box 47">
            <a:extLst>
              <a:ext uri="{FF2B5EF4-FFF2-40B4-BE49-F238E27FC236}">
                <a16:creationId xmlns:a16="http://schemas.microsoft.com/office/drawing/2014/main" id="{2D9FF1D7-2E24-4FBE-B85E-CDA6EB8CF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/>
              <a:t>A</a:t>
            </a:r>
          </a:p>
        </p:txBody>
      </p:sp>
      <p:sp>
        <p:nvSpPr>
          <p:cNvPr id="138250" name="Text Box 48">
            <a:extLst>
              <a:ext uri="{FF2B5EF4-FFF2-40B4-BE49-F238E27FC236}">
                <a16:creationId xmlns:a16="http://schemas.microsoft.com/office/drawing/2014/main" id="{5F500E2F-7568-4F54-82B4-DE618E259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025" y="4838700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/>
              <a:t>B</a:t>
            </a:r>
          </a:p>
        </p:txBody>
      </p:sp>
      <p:sp>
        <p:nvSpPr>
          <p:cNvPr id="138251" name="Text Box 49">
            <a:extLst>
              <a:ext uri="{FF2B5EF4-FFF2-40B4-BE49-F238E27FC236}">
                <a16:creationId xmlns:a16="http://schemas.microsoft.com/office/drawing/2014/main" id="{5EF720CD-6D7D-44AA-BC2D-5ED954452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/>
              <a:t>C</a:t>
            </a:r>
          </a:p>
        </p:txBody>
      </p:sp>
      <p:grpSp>
        <p:nvGrpSpPr>
          <p:cNvPr id="138252" name="Group 50">
            <a:extLst>
              <a:ext uri="{FF2B5EF4-FFF2-40B4-BE49-F238E27FC236}">
                <a16:creationId xmlns:a16="http://schemas.microsoft.com/office/drawing/2014/main" id="{23AC4A1D-953A-48BC-A642-E06A5FD94001}"/>
              </a:ext>
            </a:extLst>
          </p:cNvPr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138314" name="Rectangle 51">
              <a:extLst>
                <a:ext uri="{FF2B5EF4-FFF2-40B4-BE49-F238E27FC236}">
                  <a16:creationId xmlns:a16="http://schemas.microsoft.com/office/drawing/2014/main" id="{0A9D5EE6-D13D-4D3B-AD6F-308FB1B77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8315" name="Line 52">
              <a:extLst>
                <a:ext uri="{FF2B5EF4-FFF2-40B4-BE49-F238E27FC236}">
                  <a16:creationId xmlns:a16="http://schemas.microsoft.com/office/drawing/2014/main" id="{0AAA7851-848C-4D10-936C-60A0D687F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16" name="Line 53">
              <a:extLst>
                <a:ext uri="{FF2B5EF4-FFF2-40B4-BE49-F238E27FC236}">
                  <a16:creationId xmlns:a16="http://schemas.microsoft.com/office/drawing/2014/main" id="{4D7AEF88-BC3B-4541-890D-E79C9FC0C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17" name="Line 54">
              <a:extLst>
                <a:ext uri="{FF2B5EF4-FFF2-40B4-BE49-F238E27FC236}">
                  <a16:creationId xmlns:a16="http://schemas.microsoft.com/office/drawing/2014/main" id="{94066E40-9A61-4029-9C68-1F25578B5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18" name="Text Box 55">
              <a:extLst>
                <a:ext uri="{FF2B5EF4-FFF2-40B4-BE49-F238E27FC236}">
                  <a16:creationId xmlns:a16="http://schemas.microsoft.com/office/drawing/2014/main" id="{078C44D6-59E1-4B73-8806-97EF7AAAA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src:B dest:A     payload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138253" name="Freeform 56">
            <a:extLst>
              <a:ext uri="{FF2B5EF4-FFF2-40B4-BE49-F238E27FC236}">
                <a16:creationId xmlns:a16="http://schemas.microsoft.com/office/drawing/2014/main" id="{53FC6D84-246D-480C-9CC3-B8B523728B1F}"/>
              </a:ext>
            </a:extLst>
          </p:cNvPr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4" name="Line 57">
            <a:extLst>
              <a:ext uri="{FF2B5EF4-FFF2-40B4-BE49-F238E27FC236}">
                <a16:creationId xmlns:a16="http://schemas.microsoft.com/office/drawing/2014/main" id="{39FD96BF-2079-4318-B8A9-1C794B0336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567" name="Rectangle 59">
            <a:extLst>
              <a:ext uri="{FF2B5EF4-FFF2-40B4-BE49-F238E27FC236}">
                <a16:creationId xmlns:a16="http://schemas.microsoft.com/office/drawing/2014/main" id="{FBFB9524-6B8E-45C3-8DC6-B030BC094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None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>
            <a:extLst>
              <a:ext uri="{FF2B5EF4-FFF2-40B4-BE49-F238E27FC236}">
                <a16:creationId xmlns:a16="http://schemas.microsoft.com/office/drawing/2014/main" id="{E0486C4E-F63F-460D-B123-5BB01B79C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>
            <a:extLst>
              <a:ext uri="{FF2B5EF4-FFF2-40B4-BE49-F238E27FC236}">
                <a16:creationId xmlns:a16="http://schemas.microsoft.com/office/drawing/2014/main" id="{EBA04E11-1367-44CF-9253-F054C7F4EEB9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>
            <a:extLst>
              <a:ext uri="{FF2B5EF4-FFF2-40B4-BE49-F238E27FC236}">
                <a16:creationId xmlns:a16="http://schemas.microsoft.com/office/drawing/2014/main" id="{00838DE5-BE0C-4889-8D46-8D7C0043143B}"/>
              </a:ext>
            </a:extLst>
          </p:cNvPr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138282" name="Freeform 55">
              <a:extLst>
                <a:ext uri="{FF2B5EF4-FFF2-40B4-BE49-F238E27FC236}">
                  <a16:creationId xmlns:a16="http://schemas.microsoft.com/office/drawing/2014/main" id="{82F3882B-A95A-4935-A9C8-CDB77AB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83" name="Rectangle 56">
              <a:extLst>
                <a:ext uri="{FF2B5EF4-FFF2-40B4-BE49-F238E27FC236}">
                  <a16:creationId xmlns:a16="http://schemas.microsoft.com/office/drawing/2014/main" id="{64D8A77A-385E-456F-AEF2-4ACB1AC04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284" name="Freeform 57">
              <a:extLst>
                <a:ext uri="{FF2B5EF4-FFF2-40B4-BE49-F238E27FC236}">
                  <a16:creationId xmlns:a16="http://schemas.microsoft.com/office/drawing/2014/main" id="{CAC7F32F-ADE3-48C0-B84E-06CDBE10E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85" name="Freeform 58">
              <a:extLst>
                <a:ext uri="{FF2B5EF4-FFF2-40B4-BE49-F238E27FC236}">
                  <a16:creationId xmlns:a16="http://schemas.microsoft.com/office/drawing/2014/main" id="{5779E905-A92B-4E36-9C1C-35D23BA5C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86" name="Rectangle 59">
              <a:extLst>
                <a:ext uri="{FF2B5EF4-FFF2-40B4-BE49-F238E27FC236}">
                  <a16:creationId xmlns:a16="http://schemas.microsoft.com/office/drawing/2014/main" id="{D27BA889-233A-4675-AE7B-286C26E22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8287" name="Group 60">
              <a:extLst>
                <a:ext uri="{FF2B5EF4-FFF2-40B4-BE49-F238E27FC236}">
                  <a16:creationId xmlns:a16="http://schemas.microsoft.com/office/drawing/2014/main" id="{81BBE98B-7520-46E4-AB10-17A666FD3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>
                <a:extLst>
                  <a:ext uri="{FF2B5EF4-FFF2-40B4-BE49-F238E27FC236}">
                    <a16:creationId xmlns:a16="http://schemas.microsoft.com/office/drawing/2014/main" id="{FF2525C6-F344-436D-A356-7BF5EF047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8313" name="AutoShape 62">
                <a:extLst>
                  <a:ext uri="{FF2B5EF4-FFF2-40B4-BE49-F238E27FC236}">
                    <a16:creationId xmlns:a16="http://schemas.microsoft.com/office/drawing/2014/main" id="{33F6EA7C-82F3-47C9-9F11-0531D8183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8288" name="Rectangle 63">
              <a:extLst>
                <a:ext uri="{FF2B5EF4-FFF2-40B4-BE49-F238E27FC236}">
                  <a16:creationId xmlns:a16="http://schemas.microsoft.com/office/drawing/2014/main" id="{4129A0EC-1FEB-426C-B87E-F4D9AAFA5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8289" name="Group 64">
              <a:extLst>
                <a:ext uri="{FF2B5EF4-FFF2-40B4-BE49-F238E27FC236}">
                  <a16:creationId xmlns:a16="http://schemas.microsoft.com/office/drawing/2014/main" id="{AA3211C2-7D6C-4E0B-B975-0D3BBAF26A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>
                <a:extLst>
                  <a:ext uri="{FF2B5EF4-FFF2-40B4-BE49-F238E27FC236}">
                    <a16:creationId xmlns:a16="http://schemas.microsoft.com/office/drawing/2014/main" id="{AC95528B-702B-46E3-9052-E1964E213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8311" name="AutoShape 66">
                <a:extLst>
                  <a:ext uri="{FF2B5EF4-FFF2-40B4-BE49-F238E27FC236}">
                    <a16:creationId xmlns:a16="http://schemas.microsoft.com/office/drawing/2014/main" id="{30095DA6-44CC-4543-822C-4E778431F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8290" name="Rectangle 67">
              <a:extLst>
                <a:ext uri="{FF2B5EF4-FFF2-40B4-BE49-F238E27FC236}">
                  <a16:creationId xmlns:a16="http://schemas.microsoft.com/office/drawing/2014/main" id="{C398B275-F193-4389-A943-51DB26922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291" name="Rectangle 68">
              <a:extLst>
                <a:ext uri="{FF2B5EF4-FFF2-40B4-BE49-F238E27FC236}">
                  <a16:creationId xmlns:a16="http://schemas.microsoft.com/office/drawing/2014/main" id="{C9062029-C2B9-4E30-9C48-D65EC0889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8292" name="Group 69">
              <a:extLst>
                <a:ext uri="{FF2B5EF4-FFF2-40B4-BE49-F238E27FC236}">
                  <a16:creationId xmlns:a16="http://schemas.microsoft.com/office/drawing/2014/main" id="{ED544AA7-AA6E-474A-992A-16B51B493C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>
                <a:extLst>
                  <a:ext uri="{FF2B5EF4-FFF2-40B4-BE49-F238E27FC236}">
                    <a16:creationId xmlns:a16="http://schemas.microsoft.com/office/drawing/2014/main" id="{A1024808-1591-43EC-91DE-FD12C9091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8309" name="AutoShape 71">
                <a:extLst>
                  <a:ext uri="{FF2B5EF4-FFF2-40B4-BE49-F238E27FC236}">
                    <a16:creationId xmlns:a16="http://schemas.microsoft.com/office/drawing/2014/main" id="{547D4D49-86C4-4861-AB8E-A82A72290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8293" name="Freeform 72">
              <a:extLst>
                <a:ext uri="{FF2B5EF4-FFF2-40B4-BE49-F238E27FC236}">
                  <a16:creationId xmlns:a16="http://schemas.microsoft.com/office/drawing/2014/main" id="{E11C62F1-DA6A-4205-861A-445FD6A2A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8294" name="Group 73">
              <a:extLst>
                <a:ext uri="{FF2B5EF4-FFF2-40B4-BE49-F238E27FC236}">
                  <a16:creationId xmlns:a16="http://schemas.microsoft.com/office/drawing/2014/main" id="{304EBADF-6100-4B45-812C-1B8140D844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>
                <a:extLst>
                  <a:ext uri="{FF2B5EF4-FFF2-40B4-BE49-F238E27FC236}">
                    <a16:creationId xmlns:a16="http://schemas.microsoft.com/office/drawing/2014/main" id="{6E4D12BF-C650-45B5-BE07-49BE18D8D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8307" name="AutoShape 75">
                <a:extLst>
                  <a:ext uri="{FF2B5EF4-FFF2-40B4-BE49-F238E27FC236}">
                    <a16:creationId xmlns:a16="http://schemas.microsoft.com/office/drawing/2014/main" id="{3B16A97B-5B1C-4F36-9742-7DA517B65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8295" name="Rectangle 76">
              <a:extLst>
                <a:ext uri="{FF2B5EF4-FFF2-40B4-BE49-F238E27FC236}">
                  <a16:creationId xmlns:a16="http://schemas.microsoft.com/office/drawing/2014/main" id="{CDE60E7B-49B2-4E41-B745-DD1546CDD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296" name="Freeform 77">
              <a:extLst>
                <a:ext uri="{FF2B5EF4-FFF2-40B4-BE49-F238E27FC236}">
                  <a16:creationId xmlns:a16="http://schemas.microsoft.com/office/drawing/2014/main" id="{08163191-8418-4ABA-A20F-7E5A900CE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97" name="Freeform 78">
              <a:extLst>
                <a:ext uri="{FF2B5EF4-FFF2-40B4-BE49-F238E27FC236}">
                  <a16:creationId xmlns:a16="http://schemas.microsoft.com/office/drawing/2014/main" id="{DAF8CB6C-F1E5-4298-913D-8FA106AE2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98" name="Oval 79">
              <a:extLst>
                <a:ext uri="{FF2B5EF4-FFF2-40B4-BE49-F238E27FC236}">
                  <a16:creationId xmlns:a16="http://schemas.microsoft.com/office/drawing/2014/main" id="{242ACAAD-B71E-4B23-92BE-41A90181B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299" name="Freeform 80">
              <a:extLst>
                <a:ext uri="{FF2B5EF4-FFF2-40B4-BE49-F238E27FC236}">
                  <a16:creationId xmlns:a16="http://schemas.microsoft.com/office/drawing/2014/main" id="{D1CE0B63-7B02-4246-9EA8-AD3F2A2AC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300" name="AutoShape 81">
              <a:extLst>
                <a:ext uri="{FF2B5EF4-FFF2-40B4-BE49-F238E27FC236}">
                  <a16:creationId xmlns:a16="http://schemas.microsoft.com/office/drawing/2014/main" id="{52EB279F-14CB-4A0A-B952-A1D9C7758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301" name="AutoShape 82">
              <a:extLst>
                <a:ext uri="{FF2B5EF4-FFF2-40B4-BE49-F238E27FC236}">
                  <a16:creationId xmlns:a16="http://schemas.microsoft.com/office/drawing/2014/main" id="{FEA82242-E2C9-4909-9D1E-40B41D98C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302" name="Oval 83">
              <a:extLst>
                <a:ext uri="{FF2B5EF4-FFF2-40B4-BE49-F238E27FC236}">
                  <a16:creationId xmlns:a16="http://schemas.microsoft.com/office/drawing/2014/main" id="{1BFB0684-7583-4FD3-8ABA-86DDB7543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303" name="Oval 84">
              <a:extLst>
                <a:ext uri="{FF2B5EF4-FFF2-40B4-BE49-F238E27FC236}">
                  <a16:creationId xmlns:a16="http://schemas.microsoft.com/office/drawing/2014/main" id="{0EA3A5CF-5657-4654-A294-C9C1FC32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38304" name="Oval 85">
              <a:extLst>
                <a:ext uri="{FF2B5EF4-FFF2-40B4-BE49-F238E27FC236}">
                  <a16:creationId xmlns:a16="http://schemas.microsoft.com/office/drawing/2014/main" id="{939231E0-D296-4EC8-97E6-6C68EE514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305" name="Rectangle 86">
              <a:extLst>
                <a:ext uri="{FF2B5EF4-FFF2-40B4-BE49-F238E27FC236}">
                  <a16:creationId xmlns:a16="http://schemas.microsoft.com/office/drawing/2014/main" id="{1DFD70DB-A751-44AA-AA62-2B104A2E0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38259" name="Group 87">
            <a:extLst>
              <a:ext uri="{FF2B5EF4-FFF2-40B4-BE49-F238E27FC236}">
                <a16:creationId xmlns:a16="http://schemas.microsoft.com/office/drawing/2014/main" id="{2188EA8E-A4F9-47BD-B177-45FB528B029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>
              <a:extLst>
                <a:ext uri="{FF2B5EF4-FFF2-40B4-BE49-F238E27FC236}">
                  <a16:creationId xmlns:a16="http://schemas.microsoft.com/office/drawing/2014/main" id="{F7B2D8FD-F54B-4E36-BAB9-AC3F98635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>
              <a:extLst>
                <a:ext uri="{FF2B5EF4-FFF2-40B4-BE49-F238E27FC236}">
                  <a16:creationId xmlns:a16="http://schemas.microsoft.com/office/drawing/2014/main" id="{F7073D28-FEA8-4262-B657-8461DED6A8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260" name="Group 102">
            <a:extLst>
              <a:ext uri="{FF2B5EF4-FFF2-40B4-BE49-F238E27FC236}">
                <a16:creationId xmlns:a16="http://schemas.microsoft.com/office/drawing/2014/main" id="{84D8DAE9-8889-430E-96FC-B739C63F4102}"/>
              </a:ext>
            </a:extLst>
          </p:cNvPr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138272" name="Oval 407">
              <a:extLst>
                <a:ext uri="{FF2B5EF4-FFF2-40B4-BE49-F238E27FC236}">
                  <a16:creationId xmlns:a16="http://schemas.microsoft.com/office/drawing/2014/main" id="{4C6BC95A-3335-438C-B11E-6560D70B5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8273" name="Rectangle 410">
              <a:extLst>
                <a:ext uri="{FF2B5EF4-FFF2-40B4-BE49-F238E27FC236}">
                  <a16:creationId xmlns:a16="http://schemas.microsoft.com/office/drawing/2014/main" id="{61FF52A9-D0B8-41D7-9AE4-E7A4FD6D3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8274" name="Oval 411">
              <a:extLst>
                <a:ext uri="{FF2B5EF4-FFF2-40B4-BE49-F238E27FC236}">
                  <a16:creationId xmlns:a16="http://schemas.microsoft.com/office/drawing/2014/main" id="{C8C78B87-2571-4EFE-A32E-EA5449BC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38275" name="Group 106">
              <a:extLst>
                <a:ext uri="{FF2B5EF4-FFF2-40B4-BE49-F238E27FC236}">
                  <a16:creationId xmlns:a16="http://schemas.microsoft.com/office/drawing/2014/main" id="{FEAEC29C-9095-4768-B023-86AA34DAD3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>
                <a:extLst>
                  <a:ext uri="{FF2B5EF4-FFF2-40B4-BE49-F238E27FC236}">
                    <a16:creationId xmlns:a16="http://schemas.microsoft.com/office/drawing/2014/main" id="{79B4CED6-9EB1-49A5-945C-E49EBF167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79" name="Freeform 108">
                <a:extLst>
                  <a:ext uri="{FF2B5EF4-FFF2-40B4-BE49-F238E27FC236}">
                    <a16:creationId xmlns:a16="http://schemas.microsoft.com/office/drawing/2014/main" id="{B4300A9C-F3B0-4E74-9D4B-2036CC02D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276" name="Line 109">
              <a:extLst>
                <a:ext uri="{FF2B5EF4-FFF2-40B4-BE49-F238E27FC236}">
                  <a16:creationId xmlns:a16="http://schemas.microsoft.com/office/drawing/2014/main" id="{EB486358-E91F-4271-81D2-067874766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77" name="Line 110">
              <a:extLst>
                <a:ext uri="{FF2B5EF4-FFF2-40B4-BE49-F238E27FC236}">
                  <a16:creationId xmlns:a16="http://schemas.microsoft.com/office/drawing/2014/main" id="{AF6DF5D3-BCFB-4DF8-8A19-1887DA137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261" name="Slide Number Placeholder 3">
            <a:extLst>
              <a:ext uri="{FF2B5EF4-FFF2-40B4-BE49-F238E27FC236}">
                <a16:creationId xmlns:a16="http://schemas.microsoft.com/office/drawing/2014/main" id="{EAD507DE-8308-4709-8110-9DC612E4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F2D22F2-B6EE-46CA-9B07-28962A5B2A44}" type="slidenum">
              <a:rPr lang="en-US" altLang="en-US" sz="1200">
                <a:latin typeface="Tahoma" panose="020B0604030504040204" pitchFamily="34" charset="0"/>
              </a:rPr>
              <a:pPr/>
              <a:t>67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38262" name="Group 347">
            <a:extLst>
              <a:ext uri="{FF2B5EF4-FFF2-40B4-BE49-F238E27FC236}">
                <a16:creationId xmlns:a16="http://schemas.microsoft.com/office/drawing/2014/main" id="{9E57B3B6-B2E9-41B8-BEF4-1D678DD32A15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4810125"/>
            <a:ext cx="895350" cy="450850"/>
            <a:chOff x="1871277" y="1576300"/>
            <a:chExt cx="1128371" cy="43786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0E68CE2-DA72-4D8B-81C6-B7D7C7D5D7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116B9B5-BB0B-49EF-92A9-BE80485FAB54}"/>
                </a:ext>
              </a:extLst>
            </p:cNvPr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356AA16-8426-434B-ACC6-D0501274C9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2E12FFA-8EDF-4126-93EA-FCC5BC14B3B0}"/>
                </a:ext>
              </a:extLst>
            </p:cNvPr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9D3206E-33AB-4348-A536-8232265B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F628AB1-EFF2-40F1-A3D4-5B2F8593C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7C1CE7F-344A-4110-A1AF-C004C82FA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78E8EE7-78CA-46AF-92DB-3981530CF6DE}"/>
                </a:ext>
              </a:extLst>
            </p:cNvPr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BE73D13-2968-4E4D-B53C-BD27E8F185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Footer Placeholder 2">
            <a:extLst>
              <a:ext uri="{FF2B5EF4-FFF2-40B4-BE49-F238E27FC236}">
                <a16:creationId xmlns:a16="http://schemas.microsoft.com/office/drawing/2014/main" id="{A2176774-347B-478B-A37C-1B287BB6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9266" name="Picture 97" descr="underline_base">
            <a:extLst>
              <a:ext uri="{FF2B5EF4-FFF2-40B4-BE49-F238E27FC236}">
                <a16:creationId xmlns:a16="http://schemas.microsoft.com/office/drawing/2014/main" id="{FA67B1BF-C0BB-42FD-9532-1B3DD4E10E8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>
            <a:extLst>
              <a:ext uri="{FF2B5EF4-FFF2-40B4-BE49-F238E27FC236}">
                <a16:creationId xmlns:a16="http://schemas.microsoft.com/office/drawing/2014/main" id="{6101F5E8-FA27-4C32-ABD6-4C687078F34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>
              <a:extLst>
                <a:ext uri="{FF2B5EF4-FFF2-40B4-BE49-F238E27FC236}">
                  <a16:creationId xmlns:a16="http://schemas.microsoft.com/office/drawing/2014/main" id="{DE01E127-9D03-4CCA-80A3-AE6223C23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>
              <a:extLst>
                <a:ext uri="{FF2B5EF4-FFF2-40B4-BE49-F238E27FC236}">
                  <a16:creationId xmlns:a16="http://schemas.microsoft.com/office/drawing/2014/main" id="{34A3C135-C163-4BDF-A3E8-53F8E53591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9B2F8B70-E2B1-4BEB-9B3A-D33423B1B11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en-US"/>
              <a:t>Bad guys can use fake addresses</a:t>
            </a:r>
          </a:p>
        </p:txBody>
      </p:sp>
      <p:sp>
        <p:nvSpPr>
          <p:cNvPr id="139269" name="Rectangle 3">
            <a:extLst>
              <a:ext uri="{FF2B5EF4-FFF2-40B4-BE49-F238E27FC236}">
                <a16:creationId xmlns:a16="http://schemas.microsoft.com/office/drawing/2014/main" id="{D21B9FE3-FA57-4C75-BBE9-C25FDEA0EB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</a:rPr>
              <a:t>IP spoofing:</a:t>
            </a:r>
            <a:r>
              <a:rPr lang="en-US" altLang="en-US" i="1">
                <a:solidFill>
                  <a:srgbClr val="FF3300"/>
                </a:solidFill>
              </a:rPr>
              <a:t> </a:t>
            </a:r>
            <a:r>
              <a:rPr lang="en-US" altLang="en-US"/>
              <a:t>send packet with false source address</a:t>
            </a:r>
          </a:p>
        </p:txBody>
      </p:sp>
      <p:sp>
        <p:nvSpPr>
          <p:cNvPr id="139270" name="Freeform 70">
            <a:extLst>
              <a:ext uri="{FF2B5EF4-FFF2-40B4-BE49-F238E27FC236}">
                <a16:creationId xmlns:a16="http://schemas.microsoft.com/office/drawing/2014/main" id="{F5BFB01F-2FFE-48AC-AC2B-AE5A3D0BCFAC}"/>
              </a:ext>
            </a:extLst>
          </p:cNvPr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1" name="Freeform 71">
            <a:extLst>
              <a:ext uri="{FF2B5EF4-FFF2-40B4-BE49-F238E27FC236}">
                <a16:creationId xmlns:a16="http://schemas.microsoft.com/office/drawing/2014/main" id="{8D5E5F0D-53B3-455B-9B0E-30F217CE17E0}"/>
              </a:ext>
            </a:extLst>
          </p:cNvPr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2" name="Line 72">
            <a:extLst>
              <a:ext uri="{FF2B5EF4-FFF2-40B4-BE49-F238E27FC236}">
                <a16:creationId xmlns:a16="http://schemas.microsoft.com/office/drawing/2014/main" id="{8857BCC4-FB2D-4E25-8938-80B583A289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3" name="Line 73">
            <a:extLst>
              <a:ext uri="{FF2B5EF4-FFF2-40B4-BE49-F238E27FC236}">
                <a16:creationId xmlns:a16="http://schemas.microsoft.com/office/drawing/2014/main" id="{E08022A5-1B21-482D-B4E3-E54EFDB6B4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4" name="Text Box 74">
            <a:extLst>
              <a:ext uri="{FF2B5EF4-FFF2-40B4-BE49-F238E27FC236}">
                <a16:creationId xmlns:a16="http://schemas.microsoft.com/office/drawing/2014/main" id="{0D115327-D1A2-4C8C-A980-2B637BFC9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/>
              <a:t>A</a:t>
            </a:r>
          </a:p>
        </p:txBody>
      </p:sp>
      <p:sp>
        <p:nvSpPr>
          <p:cNvPr id="139275" name="Text Box 75">
            <a:extLst>
              <a:ext uri="{FF2B5EF4-FFF2-40B4-BE49-F238E27FC236}">
                <a16:creationId xmlns:a16="http://schemas.microsoft.com/office/drawing/2014/main" id="{A57B92F7-A97E-405C-AB58-C8A1436C4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/>
              <a:t>B</a:t>
            </a:r>
          </a:p>
        </p:txBody>
      </p:sp>
      <p:sp>
        <p:nvSpPr>
          <p:cNvPr id="139276" name="Text Box 76">
            <a:extLst>
              <a:ext uri="{FF2B5EF4-FFF2-40B4-BE49-F238E27FC236}">
                <a16:creationId xmlns:a16="http://schemas.microsoft.com/office/drawing/2014/main" id="{9BCBFE0D-AA59-46D4-9441-B634469B8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/>
              <a:t>C</a:t>
            </a:r>
          </a:p>
        </p:txBody>
      </p:sp>
      <p:sp>
        <p:nvSpPr>
          <p:cNvPr id="139277" name="Freeform 77">
            <a:extLst>
              <a:ext uri="{FF2B5EF4-FFF2-40B4-BE49-F238E27FC236}">
                <a16:creationId xmlns:a16="http://schemas.microsoft.com/office/drawing/2014/main" id="{74CD1F7E-8AD4-4DF5-AAFD-1E54EA1586F6}"/>
              </a:ext>
            </a:extLst>
          </p:cNvPr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9278" name="Group 78">
            <a:extLst>
              <a:ext uri="{FF2B5EF4-FFF2-40B4-BE49-F238E27FC236}">
                <a16:creationId xmlns:a16="http://schemas.microsoft.com/office/drawing/2014/main" id="{9E8B96C7-E10E-4D5F-9D8B-5FA062CFC185}"/>
              </a:ext>
            </a:extLst>
          </p:cNvPr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139337" name="Rectangle 79">
              <a:extLst>
                <a:ext uri="{FF2B5EF4-FFF2-40B4-BE49-F238E27FC236}">
                  <a16:creationId xmlns:a16="http://schemas.microsoft.com/office/drawing/2014/main" id="{92D12507-B461-4AF6-9271-C90BECC20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9338" name="Line 80">
              <a:extLst>
                <a:ext uri="{FF2B5EF4-FFF2-40B4-BE49-F238E27FC236}">
                  <a16:creationId xmlns:a16="http://schemas.microsoft.com/office/drawing/2014/main" id="{3D884EEE-4D4C-4F9E-A2A7-24923BD2B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339" name="Line 81">
              <a:extLst>
                <a:ext uri="{FF2B5EF4-FFF2-40B4-BE49-F238E27FC236}">
                  <a16:creationId xmlns:a16="http://schemas.microsoft.com/office/drawing/2014/main" id="{D9CA349A-C438-4A33-8063-60AE58988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340" name="Line 82">
              <a:extLst>
                <a:ext uri="{FF2B5EF4-FFF2-40B4-BE49-F238E27FC236}">
                  <a16:creationId xmlns:a16="http://schemas.microsoft.com/office/drawing/2014/main" id="{6CFCCDBD-9BBB-4AA3-8DE2-8C54B13BE1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341" name="Text Box 83">
              <a:extLst>
                <a:ext uri="{FF2B5EF4-FFF2-40B4-BE49-F238E27FC236}">
                  <a16:creationId xmlns:a16="http://schemas.microsoft.com/office/drawing/2014/main" id="{E00358DC-1969-4A70-BFCF-FEFB7D065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CC0000"/>
                  </a:solidFill>
                </a:rPr>
                <a:t>src:B</a:t>
              </a:r>
              <a:r>
                <a:rPr lang="en-US" altLang="en-US" sz="1600"/>
                <a:t> dest:A     payload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pic>
        <p:nvPicPr>
          <p:cNvPr id="139279" name="Picture 84">
            <a:extLst>
              <a:ext uri="{FF2B5EF4-FFF2-40B4-BE49-F238E27FC236}">
                <a16:creationId xmlns:a16="http://schemas.microsoft.com/office/drawing/2014/main" id="{5BF03B7B-4222-4A7A-838A-5D8B1584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>
            <a:extLst>
              <a:ext uri="{FF2B5EF4-FFF2-40B4-BE49-F238E27FC236}">
                <a16:creationId xmlns:a16="http://schemas.microsoft.com/office/drawing/2014/main" id="{7B8B6136-686F-4675-9BBA-CFAC12FFA4A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>
              <a:extLst>
                <a:ext uri="{FF2B5EF4-FFF2-40B4-BE49-F238E27FC236}">
                  <a16:creationId xmlns:a16="http://schemas.microsoft.com/office/drawing/2014/main" id="{875FD527-FEDF-4A56-8143-138E93B11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>
              <a:extLst>
                <a:ext uri="{FF2B5EF4-FFF2-40B4-BE49-F238E27FC236}">
                  <a16:creationId xmlns:a16="http://schemas.microsoft.com/office/drawing/2014/main" id="{F5130D40-2AB6-4637-9FC2-D7C4E442BD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9281" name="Group 54">
            <a:extLst>
              <a:ext uri="{FF2B5EF4-FFF2-40B4-BE49-F238E27FC236}">
                <a16:creationId xmlns:a16="http://schemas.microsoft.com/office/drawing/2014/main" id="{26A55C0A-DDDA-4F2A-91A3-00150791E3C0}"/>
              </a:ext>
            </a:extLst>
          </p:cNvPr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139303" name="Freeform 55">
              <a:extLst>
                <a:ext uri="{FF2B5EF4-FFF2-40B4-BE49-F238E27FC236}">
                  <a16:creationId xmlns:a16="http://schemas.microsoft.com/office/drawing/2014/main" id="{AC8AFCBE-5C97-4F73-AFEE-5D12403D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04" name="Rectangle 56">
              <a:extLst>
                <a:ext uri="{FF2B5EF4-FFF2-40B4-BE49-F238E27FC236}">
                  <a16:creationId xmlns:a16="http://schemas.microsoft.com/office/drawing/2014/main" id="{A824558E-6153-493F-AEA9-125D619B7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05" name="Freeform 57">
              <a:extLst>
                <a:ext uri="{FF2B5EF4-FFF2-40B4-BE49-F238E27FC236}">
                  <a16:creationId xmlns:a16="http://schemas.microsoft.com/office/drawing/2014/main" id="{B7667E00-598A-4FDD-86EB-846BE55BF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06" name="Freeform 58">
              <a:extLst>
                <a:ext uri="{FF2B5EF4-FFF2-40B4-BE49-F238E27FC236}">
                  <a16:creationId xmlns:a16="http://schemas.microsoft.com/office/drawing/2014/main" id="{D3AD9FAB-A2BC-4FAB-8EC1-00257F34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07" name="Rectangle 59">
              <a:extLst>
                <a:ext uri="{FF2B5EF4-FFF2-40B4-BE49-F238E27FC236}">
                  <a16:creationId xmlns:a16="http://schemas.microsoft.com/office/drawing/2014/main" id="{1B1D5162-EE07-482B-ABB7-3AF92FC80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9308" name="Group 60">
              <a:extLst>
                <a:ext uri="{FF2B5EF4-FFF2-40B4-BE49-F238E27FC236}">
                  <a16:creationId xmlns:a16="http://schemas.microsoft.com/office/drawing/2014/main" id="{BC62CED1-FB10-4052-802F-86EDE3EE48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>
                <a:extLst>
                  <a:ext uri="{FF2B5EF4-FFF2-40B4-BE49-F238E27FC236}">
                    <a16:creationId xmlns:a16="http://schemas.microsoft.com/office/drawing/2014/main" id="{82E11FE0-1063-45C9-BC89-04BA7844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9334" name="AutoShape 62">
                <a:extLst>
                  <a:ext uri="{FF2B5EF4-FFF2-40B4-BE49-F238E27FC236}">
                    <a16:creationId xmlns:a16="http://schemas.microsoft.com/office/drawing/2014/main" id="{6E4354BB-7AF1-41F1-B4CB-1CE6DE89F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309" name="Rectangle 63">
              <a:extLst>
                <a:ext uri="{FF2B5EF4-FFF2-40B4-BE49-F238E27FC236}">
                  <a16:creationId xmlns:a16="http://schemas.microsoft.com/office/drawing/2014/main" id="{90E35B7A-C446-4B2E-9DCC-D5CCB9F34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9310" name="Group 64">
              <a:extLst>
                <a:ext uri="{FF2B5EF4-FFF2-40B4-BE49-F238E27FC236}">
                  <a16:creationId xmlns:a16="http://schemas.microsoft.com/office/drawing/2014/main" id="{2B13A0FF-AD2D-492F-A42C-96C9161B2C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>
                <a:extLst>
                  <a:ext uri="{FF2B5EF4-FFF2-40B4-BE49-F238E27FC236}">
                    <a16:creationId xmlns:a16="http://schemas.microsoft.com/office/drawing/2014/main" id="{EE70F721-3ACC-45AA-BB90-4120DB805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9332" name="AutoShape 66">
                <a:extLst>
                  <a:ext uri="{FF2B5EF4-FFF2-40B4-BE49-F238E27FC236}">
                    <a16:creationId xmlns:a16="http://schemas.microsoft.com/office/drawing/2014/main" id="{3F0411F0-65BB-4D45-8196-6E8DF24E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311" name="Rectangle 67">
              <a:extLst>
                <a:ext uri="{FF2B5EF4-FFF2-40B4-BE49-F238E27FC236}">
                  <a16:creationId xmlns:a16="http://schemas.microsoft.com/office/drawing/2014/main" id="{0819373B-C053-413E-9BB1-80CAC8972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12" name="Rectangle 68">
              <a:extLst>
                <a:ext uri="{FF2B5EF4-FFF2-40B4-BE49-F238E27FC236}">
                  <a16:creationId xmlns:a16="http://schemas.microsoft.com/office/drawing/2014/main" id="{7F838C9A-C812-46ED-B560-D10526875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9313" name="Group 69">
              <a:extLst>
                <a:ext uri="{FF2B5EF4-FFF2-40B4-BE49-F238E27FC236}">
                  <a16:creationId xmlns:a16="http://schemas.microsoft.com/office/drawing/2014/main" id="{AF710030-3C1D-4CFB-ABD0-7BD5302FBF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>
                <a:extLst>
                  <a:ext uri="{FF2B5EF4-FFF2-40B4-BE49-F238E27FC236}">
                    <a16:creationId xmlns:a16="http://schemas.microsoft.com/office/drawing/2014/main" id="{0105D8D3-B2BF-4427-9E7F-18F29E2A1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9330" name="AutoShape 71">
                <a:extLst>
                  <a:ext uri="{FF2B5EF4-FFF2-40B4-BE49-F238E27FC236}">
                    <a16:creationId xmlns:a16="http://schemas.microsoft.com/office/drawing/2014/main" id="{013C8ED3-7CEB-438B-A1F5-AA3086ADB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314" name="Freeform 72">
              <a:extLst>
                <a:ext uri="{FF2B5EF4-FFF2-40B4-BE49-F238E27FC236}">
                  <a16:creationId xmlns:a16="http://schemas.microsoft.com/office/drawing/2014/main" id="{CA75C2DA-4758-455E-AEFE-A32728BDA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9315" name="Group 73">
              <a:extLst>
                <a:ext uri="{FF2B5EF4-FFF2-40B4-BE49-F238E27FC236}">
                  <a16:creationId xmlns:a16="http://schemas.microsoft.com/office/drawing/2014/main" id="{8BF4A515-6C0E-4EE2-86A7-9E0AB6B0AF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>
                <a:extLst>
                  <a:ext uri="{FF2B5EF4-FFF2-40B4-BE49-F238E27FC236}">
                    <a16:creationId xmlns:a16="http://schemas.microsoft.com/office/drawing/2014/main" id="{D6F1CEA3-7718-4F07-AD98-07AB9D1C8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9328" name="AutoShape 75">
                <a:extLst>
                  <a:ext uri="{FF2B5EF4-FFF2-40B4-BE49-F238E27FC236}">
                    <a16:creationId xmlns:a16="http://schemas.microsoft.com/office/drawing/2014/main" id="{EC811C3F-95CF-47B1-ADCD-D836EEB97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316" name="Rectangle 76">
              <a:extLst>
                <a:ext uri="{FF2B5EF4-FFF2-40B4-BE49-F238E27FC236}">
                  <a16:creationId xmlns:a16="http://schemas.microsoft.com/office/drawing/2014/main" id="{708BAC81-400C-4811-8E9E-9B6443DD9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17" name="Freeform 77">
              <a:extLst>
                <a:ext uri="{FF2B5EF4-FFF2-40B4-BE49-F238E27FC236}">
                  <a16:creationId xmlns:a16="http://schemas.microsoft.com/office/drawing/2014/main" id="{805CA5CC-8734-4775-B27E-11ACE3C0C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18" name="Freeform 78">
              <a:extLst>
                <a:ext uri="{FF2B5EF4-FFF2-40B4-BE49-F238E27FC236}">
                  <a16:creationId xmlns:a16="http://schemas.microsoft.com/office/drawing/2014/main" id="{B1AAB99E-86E0-4D60-B110-80CEA8663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19" name="Oval 79">
              <a:extLst>
                <a:ext uri="{FF2B5EF4-FFF2-40B4-BE49-F238E27FC236}">
                  <a16:creationId xmlns:a16="http://schemas.microsoft.com/office/drawing/2014/main" id="{83309D27-4C60-47B3-A0CD-674BABAA3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0" name="Freeform 80">
              <a:extLst>
                <a:ext uri="{FF2B5EF4-FFF2-40B4-BE49-F238E27FC236}">
                  <a16:creationId xmlns:a16="http://schemas.microsoft.com/office/drawing/2014/main" id="{BF119F48-066C-445C-A69F-FFC50795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21" name="AutoShape 81">
              <a:extLst>
                <a:ext uri="{FF2B5EF4-FFF2-40B4-BE49-F238E27FC236}">
                  <a16:creationId xmlns:a16="http://schemas.microsoft.com/office/drawing/2014/main" id="{A828EC52-606B-4D6E-8CBC-48FACC0CB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2" name="AutoShape 82">
              <a:extLst>
                <a:ext uri="{FF2B5EF4-FFF2-40B4-BE49-F238E27FC236}">
                  <a16:creationId xmlns:a16="http://schemas.microsoft.com/office/drawing/2014/main" id="{887731E0-E877-4EAD-B314-3CC6C4E22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3" name="Oval 83">
              <a:extLst>
                <a:ext uri="{FF2B5EF4-FFF2-40B4-BE49-F238E27FC236}">
                  <a16:creationId xmlns:a16="http://schemas.microsoft.com/office/drawing/2014/main" id="{7A1009D6-43C4-436B-8E09-3C495366B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4" name="Oval 84">
              <a:extLst>
                <a:ext uri="{FF2B5EF4-FFF2-40B4-BE49-F238E27FC236}">
                  <a16:creationId xmlns:a16="http://schemas.microsoft.com/office/drawing/2014/main" id="{B833079A-5565-4F6F-B5C6-9EC5E15D4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39325" name="Oval 85">
              <a:extLst>
                <a:ext uri="{FF2B5EF4-FFF2-40B4-BE49-F238E27FC236}">
                  <a16:creationId xmlns:a16="http://schemas.microsoft.com/office/drawing/2014/main" id="{D6D8C23D-3513-4736-B246-E513E1B13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6" name="Rectangle 86">
              <a:extLst>
                <a:ext uri="{FF2B5EF4-FFF2-40B4-BE49-F238E27FC236}">
                  <a16:creationId xmlns:a16="http://schemas.microsoft.com/office/drawing/2014/main" id="{CD1B86F9-62A0-44DF-97B4-FAA612BC6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39282" name="Group 87">
            <a:extLst>
              <a:ext uri="{FF2B5EF4-FFF2-40B4-BE49-F238E27FC236}">
                <a16:creationId xmlns:a16="http://schemas.microsoft.com/office/drawing/2014/main" id="{AAE52FEA-F5E3-466F-BAE5-E6C179B32D0F}"/>
              </a:ext>
            </a:extLst>
          </p:cNvPr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139295" name="Oval 407">
              <a:extLst>
                <a:ext uri="{FF2B5EF4-FFF2-40B4-BE49-F238E27FC236}">
                  <a16:creationId xmlns:a16="http://schemas.microsoft.com/office/drawing/2014/main" id="{37CC68B0-79EB-4910-A566-C8568F91F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9296" name="Rectangle 410">
              <a:extLst>
                <a:ext uri="{FF2B5EF4-FFF2-40B4-BE49-F238E27FC236}">
                  <a16:creationId xmlns:a16="http://schemas.microsoft.com/office/drawing/2014/main" id="{CF8237CA-F296-438B-89A6-F1E4A9F8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9297" name="Oval 411">
              <a:extLst>
                <a:ext uri="{FF2B5EF4-FFF2-40B4-BE49-F238E27FC236}">
                  <a16:creationId xmlns:a16="http://schemas.microsoft.com/office/drawing/2014/main" id="{D27881EA-5EEA-4AD1-8DCA-915984BA1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39298" name="Group 91">
              <a:extLst>
                <a:ext uri="{FF2B5EF4-FFF2-40B4-BE49-F238E27FC236}">
                  <a16:creationId xmlns:a16="http://schemas.microsoft.com/office/drawing/2014/main" id="{28D09943-08D2-456B-98F8-3409C32FD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>
                <a:extLst>
                  <a:ext uri="{FF2B5EF4-FFF2-40B4-BE49-F238E27FC236}">
                    <a16:creationId xmlns:a16="http://schemas.microsoft.com/office/drawing/2014/main" id="{5DC6C336-3547-474D-AA58-8E27E8625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02" name="Freeform 93">
                <a:extLst>
                  <a:ext uri="{FF2B5EF4-FFF2-40B4-BE49-F238E27FC236}">
                    <a16:creationId xmlns:a16="http://schemas.microsoft.com/office/drawing/2014/main" id="{83024CA6-4FE6-49AF-B9D0-F2267A058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9299" name="Line 94">
              <a:extLst>
                <a:ext uri="{FF2B5EF4-FFF2-40B4-BE49-F238E27FC236}">
                  <a16:creationId xmlns:a16="http://schemas.microsoft.com/office/drawing/2014/main" id="{AA55829D-5504-4333-8A36-BCA9F1B07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00" name="Line 95">
              <a:extLst>
                <a:ext uri="{FF2B5EF4-FFF2-40B4-BE49-F238E27FC236}">
                  <a16:creationId xmlns:a16="http://schemas.microsoft.com/office/drawing/2014/main" id="{C4776376-0963-4833-A6BC-15878EA36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9283" name="Slide Number Placeholder 3">
            <a:extLst>
              <a:ext uri="{FF2B5EF4-FFF2-40B4-BE49-F238E27FC236}">
                <a16:creationId xmlns:a16="http://schemas.microsoft.com/office/drawing/2014/main" id="{EA520934-76BC-45D9-9357-CDD649D8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D5E510E-8157-4E71-BDC6-6EF2177493D1}" type="slidenum">
              <a:rPr lang="en-US" altLang="en-US" sz="1200">
                <a:latin typeface="Tahoma" panose="020B0604030504040204" pitchFamily="34" charset="0"/>
              </a:rPr>
              <a:pPr/>
              <a:t>68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39284" name="Text Box 50">
            <a:extLst>
              <a:ext uri="{FF2B5EF4-FFF2-40B4-BE49-F238E27FC236}">
                <a16:creationId xmlns:a16="http://schemas.microsoft.com/office/drawing/2014/main" id="{18D03DA4-F1B7-4421-9C4E-806C9F995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5562600"/>
            <a:ext cx="667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i="1">
                <a:latin typeface="Gill Sans MT" panose="020B0502020104020203" pitchFamily="34" charset="0"/>
              </a:rPr>
              <a:t>… lots more on security (throughout, Chapter 8)</a:t>
            </a:r>
          </a:p>
        </p:txBody>
      </p:sp>
      <p:grpSp>
        <p:nvGrpSpPr>
          <p:cNvPr id="139285" name="Group 347">
            <a:extLst>
              <a:ext uri="{FF2B5EF4-FFF2-40B4-BE49-F238E27FC236}">
                <a16:creationId xmlns:a16="http://schemas.microsoft.com/office/drawing/2014/main" id="{69EA22DC-4A53-4DFF-BF8F-2F801D168CA2}"/>
              </a:ext>
            </a:extLst>
          </p:cNvPr>
          <p:cNvGrpSpPr>
            <a:grpSpLocks/>
          </p:cNvGrpSpPr>
          <p:nvPr/>
        </p:nvGrpSpPr>
        <p:grpSpPr bwMode="auto">
          <a:xfrm>
            <a:off x="3011488" y="3917950"/>
            <a:ext cx="893762" cy="452438"/>
            <a:chOff x="1871277" y="1576300"/>
            <a:chExt cx="1128371" cy="43786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3BC73A0-6525-4EF6-A2C4-24A11CB71B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0BC760-3540-4BAE-9A16-B64407961D57}"/>
                </a:ext>
              </a:extLst>
            </p:cNvPr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FA1AE09-5A6F-4025-A0C5-84616AA413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3C098C6-B158-4C48-B5E3-47FA55A35E03}"/>
                </a:ext>
              </a:extLst>
            </p:cNvPr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64A61D2-BE12-43F4-8CCA-F931B7E2C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0C50CE7-53E4-4798-BC1C-0F2D89BA5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97EC8C8-D016-41CF-85BD-C8563057F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E1C1C32-DF0E-450E-B91F-1AD7FA54BF1F}"/>
                </a:ext>
              </a:extLst>
            </p:cNvPr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5129D6D-A715-4F65-B979-0B130FAC0B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Footer Placeholder 2">
            <a:extLst>
              <a:ext uri="{FF2B5EF4-FFF2-40B4-BE49-F238E27FC236}">
                <a16:creationId xmlns:a16="http://schemas.microsoft.com/office/drawing/2014/main" id="{D679FCAA-2FE5-41F3-8C34-C2A5D72FF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40290" name="Picture 2" descr="underline_base">
            <a:extLst>
              <a:ext uri="{FF2B5EF4-FFF2-40B4-BE49-F238E27FC236}">
                <a16:creationId xmlns:a16="http://schemas.microsoft.com/office/drawing/2014/main" id="{57060E4B-02DA-4CE0-AA2F-A1531120028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>
            <a:extLst>
              <a:ext uri="{FF2B5EF4-FFF2-40B4-BE49-F238E27FC236}">
                <a16:creationId xmlns:a16="http://schemas.microsoft.com/office/drawing/2014/main" id="{635252B4-44EB-49DF-8860-1A06B57302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1: roadmap</a:t>
            </a:r>
          </a:p>
        </p:txBody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87868876-EC55-442A-B932-AAAB3B22D74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1.7 history</a:t>
            </a:r>
          </a:p>
          <a:p>
            <a:pPr eaLnBrk="1" hangingPunct="1"/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40293" name="Slide Number Placeholder 3">
            <a:extLst>
              <a:ext uri="{FF2B5EF4-FFF2-40B4-BE49-F238E27FC236}">
                <a16:creationId xmlns:a16="http://schemas.microsoft.com/office/drawing/2014/main" id="{8E4D104D-FD81-4F84-8E66-FF340732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EB4B79A-9403-43AB-824E-32CE770E696D}" type="slidenum">
              <a:rPr lang="en-US" altLang="en-US" sz="1200">
                <a:latin typeface="Tahoma" panose="020B0604030504040204" pitchFamily="34" charset="0"/>
              </a:rPr>
              <a:pPr/>
              <a:t>69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B20EB687-C826-4F17-B75E-332391762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en-US" sz="3600"/>
              <a:t>What</a:t>
            </a:r>
            <a:r>
              <a:rPr lang="ja-JP" altLang="en-US" sz="3600"/>
              <a:t>’</a:t>
            </a:r>
            <a:r>
              <a:rPr lang="en-US" altLang="ja-JP" sz="3600"/>
              <a:t>s the Internet: a service view</a:t>
            </a:r>
            <a:endParaRPr lang="en-US" altLang="en-US"/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E6D1EF98-98CA-40D3-A7A5-1E3A99688F8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4650" y="1655763"/>
            <a:ext cx="4435475" cy="4105275"/>
          </a:xfrm>
        </p:spPr>
        <p:txBody>
          <a:bodyPr/>
          <a:lstStyle/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</a:rPr>
              <a:t>infrastructure that provides services to applications:</a:t>
            </a:r>
            <a:endParaRPr lang="en-US" altLang="en-US" sz="2400"/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Web, VoIP, email, games, e-commerce, social nets, …</a:t>
            </a:r>
          </a:p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</a:rPr>
              <a:t>provides programming interface to apps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hooks that allow sending and receiving  app programs to </a:t>
            </a:r>
            <a:r>
              <a:rPr lang="ja-JP" altLang="en-US">
                <a:ea typeface="MS PGothic" panose="020B0600070205080204" pitchFamily="34" charset="-128"/>
              </a:rPr>
              <a:t>“</a:t>
            </a:r>
            <a:r>
              <a:rPr lang="en-US" altLang="ja-JP">
                <a:ea typeface="MS PGothic" panose="020B0600070205080204" pitchFamily="34" charset="-128"/>
              </a:rPr>
              <a:t>connect</a:t>
            </a:r>
            <a:r>
              <a:rPr lang="ja-JP" altLang="en-US">
                <a:ea typeface="MS PGothic" panose="020B0600070205080204" pitchFamily="34" charset="-128"/>
              </a:rPr>
              <a:t>”</a:t>
            </a:r>
            <a:r>
              <a:rPr lang="en-US" altLang="ja-JP">
                <a:ea typeface="MS PGothic" panose="020B0600070205080204" pitchFamily="34" charset="-128"/>
              </a:rPr>
              <a:t> to Internet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>
            <a:extLst>
              <a:ext uri="{FF2B5EF4-FFF2-40B4-BE49-F238E27FC236}">
                <a16:creationId xmlns:a16="http://schemas.microsoft.com/office/drawing/2014/main" id="{0B78C637-8E12-46DA-9435-44CD6C3D9EE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804863"/>
            <a:ext cx="654843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Footer Placeholder 2">
            <a:extLst>
              <a:ext uri="{FF2B5EF4-FFF2-40B4-BE49-F238E27FC236}">
                <a16:creationId xmlns:a16="http://schemas.microsoft.com/office/drawing/2014/main" id="{415971D0-FAE9-41C8-AAF3-568AA5CB0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7653" name="Slide Number Placeholder 3">
            <a:extLst>
              <a:ext uri="{FF2B5EF4-FFF2-40B4-BE49-F238E27FC236}">
                <a16:creationId xmlns:a16="http://schemas.microsoft.com/office/drawing/2014/main" id="{9E3827E6-5D32-4D41-90CD-9145340A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7E7943A-EC6A-4869-B871-8E84FEFC91F8}" type="slidenum">
              <a:rPr lang="en-US" altLang="en-US" sz="1200">
                <a:latin typeface="Tahoma" panose="020B0604030504040204" pitchFamily="34" charset="0"/>
              </a:rPr>
              <a:pPr/>
              <a:t>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7654" name="Group 979">
            <a:extLst>
              <a:ext uri="{FF2B5EF4-FFF2-40B4-BE49-F238E27FC236}">
                <a16:creationId xmlns:a16="http://schemas.microsoft.com/office/drawing/2014/main" id="{A14DB464-1753-46D8-BCB8-4B40FB823F28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7655" name="Freeform 416">
              <a:extLst>
                <a:ext uri="{FF2B5EF4-FFF2-40B4-BE49-F238E27FC236}">
                  <a16:creationId xmlns:a16="http://schemas.microsoft.com/office/drawing/2014/main" id="{1535897A-6F78-45BC-97A0-1FE54E8B5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Freeform 415">
              <a:extLst>
                <a:ext uri="{FF2B5EF4-FFF2-40B4-BE49-F238E27FC236}">
                  <a16:creationId xmlns:a16="http://schemas.microsoft.com/office/drawing/2014/main" id="{3060F74F-4D11-4E22-9CDF-B426002DC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Freeform 665">
              <a:extLst>
                <a:ext uri="{FF2B5EF4-FFF2-40B4-BE49-F238E27FC236}">
                  <a16:creationId xmlns:a16="http://schemas.microsoft.com/office/drawing/2014/main" id="{2C1941FC-F393-4B15-A40E-B3EFE49FD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8" name="Group 666">
              <a:extLst>
                <a:ext uri="{FF2B5EF4-FFF2-40B4-BE49-F238E27FC236}">
                  <a16:creationId xmlns:a16="http://schemas.microsoft.com/office/drawing/2014/main" id="{34B4BF7E-0A3A-4F46-8C4F-EA799AFB2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>
                <a:extLst>
                  <a:ext uri="{FF2B5EF4-FFF2-40B4-BE49-F238E27FC236}">
                    <a16:creationId xmlns:a16="http://schemas.microsoft.com/office/drawing/2014/main" id="{15B4C9E1-D846-465E-8A47-3202D9DBD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266" name="AutoShape 668">
                <a:extLst>
                  <a:ext uri="{FF2B5EF4-FFF2-40B4-BE49-F238E27FC236}">
                    <a16:creationId xmlns:a16="http://schemas.microsoft.com/office/drawing/2014/main" id="{7C73CF77-2B61-4FA2-8768-B8C5D34AE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7659" name="Freeform 669">
              <a:extLst>
                <a:ext uri="{FF2B5EF4-FFF2-40B4-BE49-F238E27FC236}">
                  <a16:creationId xmlns:a16="http://schemas.microsoft.com/office/drawing/2014/main" id="{040DEEA3-0C1C-4ABB-96D1-4C9D7C9C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Line 670">
              <a:extLst>
                <a:ext uri="{FF2B5EF4-FFF2-40B4-BE49-F238E27FC236}">
                  <a16:creationId xmlns:a16="http://schemas.microsoft.com/office/drawing/2014/main" id="{107184DE-B63E-493C-9E5E-58232C2247B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671">
              <a:extLst>
                <a:ext uri="{FF2B5EF4-FFF2-40B4-BE49-F238E27FC236}">
                  <a16:creationId xmlns:a16="http://schemas.microsoft.com/office/drawing/2014/main" id="{B19EEFBC-94FE-4884-AC37-1CC29C414BE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Line 672">
              <a:extLst>
                <a:ext uri="{FF2B5EF4-FFF2-40B4-BE49-F238E27FC236}">
                  <a16:creationId xmlns:a16="http://schemas.microsoft.com/office/drawing/2014/main" id="{A8380047-89A2-48E2-9AB7-44BBF08273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Line 674">
              <a:extLst>
                <a:ext uri="{FF2B5EF4-FFF2-40B4-BE49-F238E27FC236}">
                  <a16:creationId xmlns:a16="http://schemas.microsoft.com/office/drawing/2014/main" id="{037F7B07-20E9-4067-9C60-A236A6D5B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675">
              <a:extLst>
                <a:ext uri="{FF2B5EF4-FFF2-40B4-BE49-F238E27FC236}">
                  <a16:creationId xmlns:a16="http://schemas.microsoft.com/office/drawing/2014/main" id="{1AD8123C-1004-4C35-96FC-EFE99AED2F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678">
              <a:extLst>
                <a:ext uri="{FF2B5EF4-FFF2-40B4-BE49-F238E27FC236}">
                  <a16:creationId xmlns:a16="http://schemas.microsoft.com/office/drawing/2014/main" id="{8C3D2191-9B6C-4515-A6D6-04BF37A60D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679">
              <a:extLst>
                <a:ext uri="{FF2B5EF4-FFF2-40B4-BE49-F238E27FC236}">
                  <a16:creationId xmlns:a16="http://schemas.microsoft.com/office/drawing/2014/main" id="{B78647C9-612A-4CB7-8F7E-779094512D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Line 680">
              <a:extLst>
                <a:ext uri="{FF2B5EF4-FFF2-40B4-BE49-F238E27FC236}">
                  <a16:creationId xmlns:a16="http://schemas.microsoft.com/office/drawing/2014/main" id="{2CAC527A-6544-4941-8C94-893CD62012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682">
              <a:extLst>
                <a:ext uri="{FF2B5EF4-FFF2-40B4-BE49-F238E27FC236}">
                  <a16:creationId xmlns:a16="http://schemas.microsoft.com/office/drawing/2014/main" id="{46CF416A-3C25-4E7E-BF83-D0C95D1CF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683">
              <a:extLst>
                <a:ext uri="{FF2B5EF4-FFF2-40B4-BE49-F238E27FC236}">
                  <a16:creationId xmlns:a16="http://schemas.microsoft.com/office/drawing/2014/main" id="{A882F8AC-2DB9-4BC8-94D4-A2C6A005D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0" name="Picture 684" descr="access_point_stylized_small">
              <a:extLst>
                <a:ext uri="{FF2B5EF4-FFF2-40B4-BE49-F238E27FC236}">
                  <a16:creationId xmlns:a16="http://schemas.microsoft.com/office/drawing/2014/main" id="{A9120E43-E416-4E3E-BC49-1C5FE7EC7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>
              <a:extLst>
                <a:ext uri="{FF2B5EF4-FFF2-40B4-BE49-F238E27FC236}">
                  <a16:creationId xmlns:a16="http://schemas.microsoft.com/office/drawing/2014/main" id="{8B382417-D8F2-45C8-8C79-38D8668C211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Line 686">
              <a:extLst>
                <a:ext uri="{FF2B5EF4-FFF2-40B4-BE49-F238E27FC236}">
                  <a16:creationId xmlns:a16="http://schemas.microsoft.com/office/drawing/2014/main" id="{BB2AED5A-4BC1-4428-B868-3753FC236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3" name="Picture 708" descr="access_point_stylized_small">
              <a:extLst>
                <a:ext uri="{FF2B5EF4-FFF2-40B4-BE49-F238E27FC236}">
                  <a16:creationId xmlns:a16="http://schemas.microsoft.com/office/drawing/2014/main" id="{33D4BD2F-99E9-4167-8583-06CD35697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>
              <a:extLst>
                <a:ext uri="{FF2B5EF4-FFF2-40B4-BE49-F238E27FC236}">
                  <a16:creationId xmlns:a16="http://schemas.microsoft.com/office/drawing/2014/main" id="{5F157AA3-C324-49A6-B80E-CC4B145D9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712">
              <a:extLst>
                <a:ext uri="{FF2B5EF4-FFF2-40B4-BE49-F238E27FC236}">
                  <a16:creationId xmlns:a16="http://schemas.microsoft.com/office/drawing/2014/main" id="{3E3EB146-1207-4656-91A8-9BE86AB65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Line 713">
              <a:extLst>
                <a:ext uri="{FF2B5EF4-FFF2-40B4-BE49-F238E27FC236}">
                  <a16:creationId xmlns:a16="http://schemas.microsoft.com/office/drawing/2014/main" id="{97F68357-36B4-44E6-AAB7-4CC542BC4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Line 714">
              <a:extLst>
                <a:ext uri="{FF2B5EF4-FFF2-40B4-BE49-F238E27FC236}">
                  <a16:creationId xmlns:a16="http://schemas.microsoft.com/office/drawing/2014/main" id="{CA54DA2B-2990-4E5C-8EEC-9B6A76F8C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715">
              <a:extLst>
                <a:ext uri="{FF2B5EF4-FFF2-40B4-BE49-F238E27FC236}">
                  <a16:creationId xmlns:a16="http://schemas.microsoft.com/office/drawing/2014/main" id="{7D9B4A12-4082-4CD1-92E4-2508514EF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716">
              <a:extLst>
                <a:ext uri="{FF2B5EF4-FFF2-40B4-BE49-F238E27FC236}">
                  <a16:creationId xmlns:a16="http://schemas.microsoft.com/office/drawing/2014/main" id="{0FAB6C2D-2BDE-4AB6-B8F2-B8158B6B1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717">
              <a:extLst>
                <a:ext uri="{FF2B5EF4-FFF2-40B4-BE49-F238E27FC236}">
                  <a16:creationId xmlns:a16="http://schemas.microsoft.com/office/drawing/2014/main" id="{A072609B-902A-42C7-BDCC-DF1E4E8A5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718">
              <a:extLst>
                <a:ext uri="{FF2B5EF4-FFF2-40B4-BE49-F238E27FC236}">
                  <a16:creationId xmlns:a16="http://schemas.microsoft.com/office/drawing/2014/main" id="{B48C8A6A-C43C-4566-A485-CB8602C9C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719">
              <a:extLst>
                <a:ext uri="{FF2B5EF4-FFF2-40B4-BE49-F238E27FC236}">
                  <a16:creationId xmlns:a16="http://schemas.microsoft.com/office/drawing/2014/main" id="{4325E7FE-66CB-41FD-8FF5-6F96F444B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720">
              <a:extLst>
                <a:ext uri="{FF2B5EF4-FFF2-40B4-BE49-F238E27FC236}">
                  <a16:creationId xmlns:a16="http://schemas.microsoft.com/office/drawing/2014/main" id="{0208E235-97C6-451E-A615-D62140FC6D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721">
              <a:extLst>
                <a:ext uri="{FF2B5EF4-FFF2-40B4-BE49-F238E27FC236}">
                  <a16:creationId xmlns:a16="http://schemas.microsoft.com/office/drawing/2014/main" id="{B55F73DA-26DB-47DB-A499-B373D299D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722">
              <a:extLst>
                <a:ext uri="{FF2B5EF4-FFF2-40B4-BE49-F238E27FC236}">
                  <a16:creationId xmlns:a16="http://schemas.microsoft.com/office/drawing/2014/main" id="{7CAA4B65-6BEA-46A3-A9F2-FF1102146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723">
              <a:extLst>
                <a:ext uri="{FF2B5EF4-FFF2-40B4-BE49-F238E27FC236}">
                  <a16:creationId xmlns:a16="http://schemas.microsoft.com/office/drawing/2014/main" id="{86732932-2196-4B3C-97F3-239E908BA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724">
              <a:extLst>
                <a:ext uri="{FF2B5EF4-FFF2-40B4-BE49-F238E27FC236}">
                  <a16:creationId xmlns:a16="http://schemas.microsoft.com/office/drawing/2014/main" id="{DBFFEFE6-FBA0-4273-89C1-E1DD259A9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25">
              <a:extLst>
                <a:ext uri="{FF2B5EF4-FFF2-40B4-BE49-F238E27FC236}">
                  <a16:creationId xmlns:a16="http://schemas.microsoft.com/office/drawing/2014/main" id="{04D4F814-733E-4FCD-878E-26823926B6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26">
              <a:extLst>
                <a:ext uri="{FF2B5EF4-FFF2-40B4-BE49-F238E27FC236}">
                  <a16:creationId xmlns:a16="http://schemas.microsoft.com/office/drawing/2014/main" id="{9F814E6F-C61C-436E-9DD7-57C47B410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Line 727">
              <a:extLst>
                <a:ext uri="{FF2B5EF4-FFF2-40B4-BE49-F238E27FC236}">
                  <a16:creationId xmlns:a16="http://schemas.microsoft.com/office/drawing/2014/main" id="{6F46F0E6-8CFE-43B6-A3AE-810EA43F9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1" name="Line 728">
              <a:extLst>
                <a:ext uri="{FF2B5EF4-FFF2-40B4-BE49-F238E27FC236}">
                  <a16:creationId xmlns:a16="http://schemas.microsoft.com/office/drawing/2014/main" id="{605060D5-4942-4518-B832-744EA1582D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2" name="Oval 407">
              <a:extLst>
                <a:ext uri="{FF2B5EF4-FFF2-40B4-BE49-F238E27FC236}">
                  <a16:creationId xmlns:a16="http://schemas.microsoft.com/office/drawing/2014/main" id="{7CCAFA9B-FE40-438C-8E6B-CDE86F5E7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693" name="Rectangle 410">
              <a:extLst>
                <a:ext uri="{FF2B5EF4-FFF2-40B4-BE49-F238E27FC236}">
                  <a16:creationId xmlns:a16="http://schemas.microsoft.com/office/drawing/2014/main" id="{86AF60F9-DED3-4138-823C-E133912D6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694" name="Oval 411">
              <a:extLst>
                <a:ext uri="{FF2B5EF4-FFF2-40B4-BE49-F238E27FC236}">
                  <a16:creationId xmlns:a16="http://schemas.microsoft.com/office/drawing/2014/main" id="{2D4AB6CD-E2CA-4CFA-A315-142E38753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7695" name="Group 732">
              <a:extLst>
                <a:ext uri="{FF2B5EF4-FFF2-40B4-BE49-F238E27FC236}">
                  <a16:creationId xmlns:a16="http://schemas.microsoft.com/office/drawing/2014/main" id="{2B6567D3-278E-47FD-A2C0-A52888A2A3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>
                <a:extLst>
                  <a:ext uri="{FF2B5EF4-FFF2-40B4-BE49-F238E27FC236}">
                    <a16:creationId xmlns:a16="http://schemas.microsoft.com/office/drawing/2014/main" id="{52A39EFE-EEB9-49DF-A2C8-E2B0EF9EC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4" name="Freeform 734">
                <a:extLst>
                  <a:ext uri="{FF2B5EF4-FFF2-40B4-BE49-F238E27FC236}">
                    <a16:creationId xmlns:a16="http://schemas.microsoft.com/office/drawing/2014/main" id="{282EDD08-DA0A-4EA9-9C0B-15864C72D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96" name="Line 735">
              <a:extLst>
                <a:ext uri="{FF2B5EF4-FFF2-40B4-BE49-F238E27FC236}">
                  <a16:creationId xmlns:a16="http://schemas.microsoft.com/office/drawing/2014/main" id="{F6EB5BB8-DFB6-4ACE-9644-8072853D5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736">
              <a:extLst>
                <a:ext uri="{FF2B5EF4-FFF2-40B4-BE49-F238E27FC236}">
                  <a16:creationId xmlns:a16="http://schemas.microsoft.com/office/drawing/2014/main" id="{F8D31153-FCED-49D7-8E1F-48785324BB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98" name="Group 737">
              <a:extLst>
                <a:ext uri="{FF2B5EF4-FFF2-40B4-BE49-F238E27FC236}">
                  <a16:creationId xmlns:a16="http://schemas.microsoft.com/office/drawing/2014/main" id="{D12AFBD3-A6A3-4CE6-84B4-90E04B03F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>
                <a:extLst>
                  <a:ext uri="{FF2B5EF4-FFF2-40B4-BE49-F238E27FC236}">
                    <a16:creationId xmlns:a16="http://schemas.microsoft.com/office/drawing/2014/main" id="{6256531C-B5A5-4A1B-896F-F0D6ED888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56" name="Rectangle 410">
                <a:extLst>
                  <a:ext uri="{FF2B5EF4-FFF2-40B4-BE49-F238E27FC236}">
                    <a16:creationId xmlns:a16="http://schemas.microsoft.com/office/drawing/2014/main" id="{C9FEFE25-DED3-4D18-A7C4-AA772CD06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57" name="Oval 411">
                <a:extLst>
                  <a:ext uri="{FF2B5EF4-FFF2-40B4-BE49-F238E27FC236}">
                    <a16:creationId xmlns:a16="http://schemas.microsoft.com/office/drawing/2014/main" id="{6A085F24-3A88-42F5-9809-AC6D83832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58" name="Group 741">
                <a:extLst>
                  <a:ext uri="{FF2B5EF4-FFF2-40B4-BE49-F238E27FC236}">
                    <a16:creationId xmlns:a16="http://schemas.microsoft.com/office/drawing/2014/main" id="{FD73F89F-5A04-4B31-AE25-09F1DFA70A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>
                  <a:extLst>
                    <a:ext uri="{FF2B5EF4-FFF2-40B4-BE49-F238E27FC236}">
                      <a16:creationId xmlns:a16="http://schemas.microsoft.com/office/drawing/2014/main" id="{627D35DE-36FD-4F50-A65F-6812498D2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62" name="Freeform 743">
                  <a:extLst>
                    <a:ext uri="{FF2B5EF4-FFF2-40B4-BE49-F238E27FC236}">
                      <a16:creationId xmlns:a16="http://schemas.microsoft.com/office/drawing/2014/main" id="{BB90132C-7646-4CA0-85FD-29D25C6BA2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9" name="Line 744">
                <a:extLst>
                  <a:ext uri="{FF2B5EF4-FFF2-40B4-BE49-F238E27FC236}">
                    <a16:creationId xmlns:a16="http://schemas.microsoft.com/office/drawing/2014/main" id="{A706FBD9-FDF4-4EBD-89A2-4017AB6910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0" name="Line 745">
                <a:extLst>
                  <a:ext uri="{FF2B5EF4-FFF2-40B4-BE49-F238E27FC236}">
                    <a16:creationId xmlns:a16="http://schemas.microsoft.com/office/drawing/2014/main" id="{9FFF52D9-2E1E-4DBE-BF68-CA478AD87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99" name="Group 746">
              <a:extLst>
                <a:ext uri="{FF2B5EF4-FFF2-40B4-BE49-F238E27FC236}">
                  <a16:creationId xmlns:a16="http://schemas.microsoft.com/office/drawing/2014/main" id="{D1122EE6-682B-40DE-A9E0-9BEF997568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>
                <a:extLst>
                  <a:ext uri="{FF2B5EF4-FFF2-40B4-BE49-F238E27FC236}">
                    <a16:creationId xmlns:a16="http://schemas.microsoft.com/office/drawing/2014/main" id="{A1FAB9DA-E50F-44CF-8B3A-7DA0979FF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48" name="Rectangle 410">
                <a:extLst>
                  <a:ext uri="{FF2B5EF4-FFF2-40B4-BE49-F238E27FC236}">
                    <a16:creationId xmlns:a16="http://schemas.microsoft.com/office/drawing/2014/main" id="{BF08C4F9-E468-4D08-A2FD-E60DFC4B5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49" name="Oval 411">
                <a:extLst>
                  <a:ext uri="{FF2B5EF4-FFF2-40B4-BE49-F238E27FC236}">
                    <a16:creationId xmlns:a16="http://schemas.microsoft.com/office/drawing/2014/main" id="{12700121-EEA7-4AC9-A31A-3C3EA7A7E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50" name="Group 750">
                <a:extLst>
                  <a:ext uri="{FF2B5EF4-FFF2-40B4-BE49-F238E27FC236}">
                    <a16:creationId xmlns:a16="http://schemas.microsoft.com/office/drawing/2014/main" id="{392441BB-501F-4B4C-BA45-56DF990B71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>
                  <a:extLst>
                    <a:ext uri="{FF2B5EF4-FFF2-40B4-BE49-F238E27FC236}">
                      <a16:creationId xmlns:a16="http://schemas.microsoft.com/office/drawing/2014/main" id="{30BD4C7E-124C-4CF1-B26B-5B98044AA1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54" name="Freeform 752">
                  <a:extLst>
                    <a:ext uri="{FF2B5EF4-FFF2-40B4-BE49-F238E27FC236}">
                      <a16:creationId xmlns:a16="http://schemas.microsoft.com/office/drawing/2014/main" id="{46399ECE-EDCC-4D4A-B83D-563455BA8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1" name="Line 753">
                <a:extLst>
                  <a:ext uri="{FF2B5EF4-FFF2-40B4-BE49-F238E27FC236}">
                    <a16:creationId xmlns:a16="http://schemas.microsoft.com/office/drawing/2014/main" id="{BFF7AED6-CFF6-47DB-886A-1865A523F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2" name="Line 754">
                <a:extLst>
                  <a:ext uri="{FF2B5EF4-FFF2-40B4-BE49-F238E27FC236}">
                    <a16:creationId xmlns:a16="http://schemas.microsoft.com/office/drawing/2014/main" id="{493BEA2D-107A-4EF3-A84C-D66F699EB5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0" name="Group 764">
              <a:extLst>
                <a:ext uri="{FF2B5EF4-FFF2-40B4-BE49-F238E27FC236}">
                  <a16:creationId xmlns:a16="http://schemas.microsoft.com/office/drawing/2014/main" id="{FA98D233-4C5E-4400-B233-2AF6C8F0D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>
                <a:extLst>
                  <a:ext uri="{FF2B5EF4-FFF2-40B4-BE49-F238E27FC236}">
                    <a16:creationId xmlns:a16="http://schemas.microsoft.com/office/drawing/2014/main" id="{8E7B490D-08C7-4529-9F1A-2879F207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40" name="Rectangle 410">
                <a:extLst>
                  <a:ext uri="{FF2B5EF4-FFF2-40B4-BE49-F238E27FC236}">
                    <a16:creationId xmlns:a16="http://schemas.microsoft.com/office/drawing/2014/main" id="{6234CF4D-07B9-4F8D-A7E5-05347E336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41" name="Oval 411">
                <a:extLst>
                  <a:ext uri="{FF2B5EF4-FFF2-40B4-BE49-F238E27FC236}">
                    <a16:creationId xmlns:a16="http://schemas.microsoft.com/office/drawing/2014/main" id="{39F09949-90B9-4E0D-86B4-2B8A1447C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42" name="Group 768">
                <a:extLst>
                  <a:ext uri="{FF2B5EF4-FFF2-40B4-BE49-F238E27FC236}">
                    <a16:creationId xmlns:a16="http://schemas.microsoft.com/office/drawing/2014/main" id="{E8D64AF8-1B02-47CE-9890-14D7C226FE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>
                  <a:extLst>
                    <a:ext uri="{FF2B5EF4-FFF2-40B4-BE49-F238E27FC236}">
                      <a16:creationId xmlns:a16="http://schemas.microsoft.com/office/drawing/2014/main" id="{1B790439-0AA6-458A-B76D-BAF9831C6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46" name="Freeform 770">
                  <a:extLst>
                    <a:ext uri="{FF2B5EF4-FFF2-40B4-BE49-F238E27FC236}">
                      <a16:creationId xmlns:a16="http://schemas.microsoft.com/office/drawing/2014/main" id="{E79B320C-9FAE-4087-B0CB-90A970E11A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43" name="Line 771">
                <a:extLst>
                  <a:ext uri="{FF2B5EF4-FFF2-40B4-BE49-F238E27FC236}">
                    <a16:creationId xmlns:a16="http://schemas.microsoft.com/office/drawing/2014/main" id="{85213C07-7965-4F37-A316-926A4BFF0D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4" name="Line 772">
                <a:extLst>
                  <a:ext uri="{FF2B5EF4-FFF2-40B4-BE49-F238E27FC236}">
                    <a16:creationId xmlns:a16="http://schemas.microsoft.com/office/drawing/2014/main" id="{A24F8C9E-8060-4664-B5A9-1207910A58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01" name="Line 782">
              <a:extLst>
                <a:ext uri="{FF2B5EF4-FFF2-40B4-BE49-F238E27FC236}">
                  <a16:creationId xmlns:a16="http://schemas.microsoft.com/office/drawing/2014/main" id="{1A2A80BF-76B9-426B-9235-1444B5C736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02" name="Group 801">
              <a:extLst>
                <a:ext uri="{FF2B5EF4-FFF2-40B4-BE49-F238E27FC236}">
                  <a16:creationId xmlns:a16="http://schemas.microsoft.com/office/drawing/2014/main" id="{C36484ED-3B89-4674-937A-31478F7D48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>
                <a:extLst>
                  <a:ext uri="{FF2B5EF4-FFF2-40B4-BE49-F238E27FC236}">
                    <a16:creationId xmlns:a16="http://schemas.microsoft.com/office/drawing/2014/main" id="{01A75294-C83E-4B53-8E1A-9E2ED566E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32" name="Rectangle 410">
                <a:extLst>
                  <a:ext uri="{FF2B5EF4-FFF2-40B4-BE49-F238E27FC236}">
                    <a16:creationId xmlns:a16="http://schemas.microsoft.com/office/drawing/2014/main" id="{3336B1A4-E5F2-430D-98C1-68B1573D0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33" name="Oval 411">
                <a:extLst>
                  <a:ext uri="{FF2B5EF4-FFF2-40B4-BE49-F238E27FC236}">
                    <a16:creationId xmlns:a16="http://schemas.microsoft.com/office/drawing/2014/main" id="{C6B35D2C-59F5-48F9-943A-A705637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34" name="Group 805">
                <a:extLst>
                  <a:ext uri="{FF2B5EF4-FFF2-40B4-BE49-F238E27FC236}">
                    <a16:creationId xmlns:a16="http://schemas.microsoft.com/office/drawing/2014/main" id="{258460B3-6561-4766-85AB-0F6BA5B465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>
                  <a:extLst>
                    <a:ext uri="{FF2B5EF4-FFF2-40B4-BE49-F238E27FC236}">
                      <a16:creationId xmlns:a16="http://schemas.microsoft.com/office/drawing/2014/main" id="{DEE2F515-D85C-4E5A-AD60-BD2EA483F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8" name="Freeform 807">
                  <a:extLst>
                    <a:ext uri="{FF2B5EF4-FFF2-40B4-BE49-F238E27FC236}">
                      <a16:creationId xmlns:a16="http://schemas.microsoft.com/office/drawing/2014/main" id="{3E8F7C02-2A35-4216-A3CF-9CCA0408E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35" name="Line 808">
                <a:extLst>
                  <a:ext uri="{FF2B5EF4-FFF2-40B4-BE49-F238E27FC236}">
                    <a16:creationId xmlns:a16="http://schemas.microsoft.com/office/drawing/2014/main" id="{B32FA0C5-AA36-49A9-9321-B641BCB93B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6" name="Line 809">
                <a:extLst>
                  <a:ext uri="{FF2B5EF4-FFF2-40B4-BE49-F238E27FC236}">
                    <a16:creationId xmlns:a16="http://schemas.microsoft.com/office/drawing/2014/main" id="{B63692EB-6368-49A9-BD06-8080DE845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3" name="Group 810">
              <a:extLst>
                <a:ext uri="{FF2B5EF4-FFF2-40B4-BE49-F238E27FC236}">
                  <a16:creationId xmlns:a16="http://schemas.microsoft.com/office/drawing/2014/main" id="{52F6F29E-1B2D-4588-B9B7-FB76E4B8C7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>
                <a:extLst>
                  <a:ext uri="{FF2B5EF4-FFF2-40B4-BE49-F238E27FC236}">
                    <a16:creationId xmlns:a16="http://schemas.microsoft.com/office/drawing/2014/main" id="{572E2E70-6681-4E0F-BFDE-8633DE8CD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24" name="Rectangle 410">
                <a:extLst>
                  <a:ext uri="{FF2B5EF4-FFF2-40B4-BE49-F238E27FC236}">
                    <a16:creationId xmlns:a16="http://schemas.microsoft.com/office/drawing/2014/main" id="{FAF8D181-E4A1-413C-8036-965A6EC6C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25" name="Oval 411">
                <a:extLst>
                  <a:ext uri="{FF2B5EF4-FFF2-40B4-BE49-F238E27FC236}">
                    <a16:creationId xmlns:a16="http://schemas.microsoft.com/office/drawing/2014/main" id="{543AC77F-D3FC-48F3-8ED9-07257B217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26" name="Group 814">
                <a:extLst>
                  <a:ext uri="{FF2B5EF4-FFF2-40B4-BE49-F238E27FC236}">
                    <a16:creationId xmlns:a16="http://schemas.microsoft.com/office/drawing/2014/main" id="{7DA84799-2F25-49B0-9376-7BE4A5646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>
                  <a:extLst>
                    <a:ext uri="{FF2B5EF4-FFF2-40B4-BE49-F238E27FC236}">
                      <a16:creationId xmlns:a16="http://schemas.microsoft.com/office/drawing/2014/main" id="{117A12B3-BB4E-4CB5-B05F-AA5361DCEE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0" name="Freeform 816">
                  <a:extLst>
                    <a:ext uri="{FF2B5EF4-FFF2-40B4-BE49-F238E27FC236}">
                      <a16:creationId xmlns:a16="http://schemas.microsoft.com/office/drawing/2014/main" id="{48F124B1-398B-4EC0-9AD4-4E4582020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27" name="Line 817">
                <a:extLst>
                  <a:ext uri="{FF2B5EF4-FFF2-40B4-BE49-F238E27FC236}">
                    <a16:creationId xmlns:a16="http://schemas.microsoft.com/office/drawing/2014/main" id="{1AB66507-94E6-4E39-B0F7-7C8016645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8" name="Line 818">
                <a:extLst>
                  <a:ext uri="{FF2B5EF4-FFF2-40B4-BE49-F238E27FC236}">
                    <a16:creationId xmlns:a16="http://schemas.microsoft.com/office/drawing/2014/main" id="{8A0831CF-993C-4ED8-8237-B5F229E2B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4" name="Group 819">
              <a:extLst>
                <a:ext uri="{FF2B5EF4-FFF2-40B4-BE49-F238E27FC236}">
                  <a16:creationId xmlns:a16="http://schemas.microsoft.com/office/drawing/2014/main" id="{782180AC-8AEF-4A64-B89F-D4981B07B8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>
                <a:extLst>
                  <a:ext uri="{FF2B5EF4-FFF2-40B4-BE49-F238E27FC236}">
                    <a16:creationId xmlns:a16="http://schemas.microsoft.com/office/drawing/2014/main" id="{3D12EF9B-DA01-4DBC-8AFD-586EE6797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16" name="Rectangle 410">
                <a:extLst>
                  <a:ext uri="{FF2B5EF4-FFF2-40B4-BE49-F238E27FC236}">
                    <a16:creationId xmlns:a16="http://schemas.microsoft.com/office/drawing/2014/main" id="{BB89B70F-DCE2-443D-A940-274C4CA4B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17" name="Oval 411">
                <a:extLst>
                  <a:ext uri="{FF2B5EF4-FFF2-40B4-BE49-F238E27FC236}">
                    <a16:creationId xmlns:a16="http://schemas.microsoft.com/office/drawing/2014/main" id="{F72F36A9-4060-44A2-B1A2-F29A24614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18" name="Group 823">
                <a:extLst>
                  <a:ext uri="{FF2B5EF4-FFF2-40B4-BE49-F238E27FC236}">
                    <a16:creationId xmlns:a16="http://schemas.microsoft.com/office/drawing/2014/main" id="{A31E8960-108B-4A4C-A394-F91BA5C28C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>
                  <a:extLst>
                    <a:ext uri="{FF2B5EF4-FFF2-40B4-BE49-F238E27FC236}">
                      <a16:creationId xmlns:a16="http://schemas.microsoft.com/office/drawing/2014/main" id="{69ACD5D1-207E-4693-B3EE-681159A9B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22" name="Freeform 825">
                  <a:extLst>
                    <a:ext uri="{FF2B5EF4-FFF2-40B4-BE49-F238E27FC236}">
                      <a16:creationId xmlns:a16="http://schemas.microsoft.com/office/drawing/2014/main" id="{B35C51DA-3A0B-44A8-9737-33392FFEE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9" name="Line 826">
                <a:extLst>
                  <a:ext uri="{FF2B5EF4-FFF2-40B4-BE49-F238E27FC236}">
                    <a16:creationId xmlns:a16="http://schemas.microsoft.com/office/drawing/2014/main" id="{A47FDE5A-057A-4769-8FED-341E4C2EB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0" name="Line 827">
                <a:extLst>
                  <a:ext uri="{FF2B5EF4-FFF2-40B4-BE49-F238E27FC236}">
                    <a16:creationId xmlns:a16="http://schemas.microsoft.com/office/drawing/2014/main" id="{CC9E5985-8FA5-46DE-96F2-B319FFB97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5" name="Group 828">
              <a:extLst>
                <a:ext uri="{FF2B5EF4-FFF2-40B4-BE49-F238E27FC236}">
                  <a16:creationId xmlns:a16="http://schemas.microsoft.com/office/drawing/2014/main" id="{3F4C7EA7-B4F8-4F54-AA5B-5B2F7204C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>
                <a:extLst>
                  <a:ext uri="{FF2B5EF4-FFF2-40B4-BE49-F238E27FC236}">
                    <a16:creationId xmlns:a16="http://schemas.microsoft.com/office/drawing/2014/main" id="{4F4742B7-3608-49AD-B6FE-6DCCD717B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08" name="Rectangle 410">
                <a:extLst>
                  <a:ext uri="{FF2B5EF4-FFF2-40B4-BE49-F238E27FC236}">
                    <a16:creationId xmlns:a16="http://schemas.microsoft.com/office/drawing/2014/main" id="{08286E38-E6F6-445F-A7DD-C7104DBFE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09" name="Oval 411">
                <a:extLst>
                  <a:ext uri="{FF2B5EF4-FFF2-40B4-BE49-F238E27FC236}">
                    <a16:creationId xmlns:a16="http://schemas.microsoft.com/office/drawing/2014/main" id="{FEB36CD7-AD83-4E3C-AAD3-1B1FF81FD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10" name="Group 832">
                <a:extLst>
                  <a:ext uri="{FF2B5EF4-FFF2-40B4-BE49-F238E27FC236}">
                    <a16:creationId xmlns:a16="http://schemas.microsoft.com/office/drawing/2014/main" id="{71998BE4-9568-45EA-B81B-5A1D5B1C33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>
                  <a:extLst>
                    <a:ext uri="{FF2B5EF4-FFF2-40B4-BE49-F238E27FC236}">
                      <a16:creationId xmlns:a16="http://schemas.microsoft.com/office/drawing/2014/main" id="{46817E64-98C7-4A60-ACDB-3A4577D48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14" name="Freeform 834">
                  <a:extLst>
                    <a:ext uri="{FF2B5EF4-FFF2-40B4-BE49-F238E27FC236}">
                      <a16:creationId xmlns:a16="http://schemas.microsoft.com/office/drawing/2014/main" id="{6F3F3DDC-25FC-4101-82A5-AEAF365F0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1" name="Line 835">
                <a:extLst>
                  <a:ext uri="{FF2B5EF4-FFF2-40B4-BE49-F238E27FC236}">
                    <a16:creationId xmlns:a16="http://schemas.microsoft.com/office/drawing/2014/main" id="{5BAC81F7-F204-4973-BDAB-86EC8F603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2" name="Line 836">
                <a:extLst>
                  <a:ext uri="{FF2B5EF4-FFF2-40B4-BE49-F238E27FC236}">
                    <a16:creationId xmlns:a16="http://schemas.microsoft.com/office/drawing/2014/main" id="{5F27B0B9-EF92-44A9-9965-19FA11387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6" name="Group 846">
              <a:extLst>
                <a:ext uri="{FF2B5EF4-FFF2-40B4-BE49-F238E27FC236}">
                  <a16:creationId xmlns:a16="http://schemas.microsoft.com/office/drawing/2014/main" id="{C092DC67-0BAD-4F27-A7C2-531FF5E662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>
                <a:extLst>
                  <a:ext uri="{FF2B5EF4-FFF2-40B4-BE49-F238E27FC236}">
                    <a16:creationId xmlns:a16="http://schemas.microsoft.com/office/drawing/2014/main" id="{1E01F38A-10F0-4FC7-B2EF-6B10A0FC6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2" name="Line 271">
                <a:extLst>
                  <a:ext uri="{FF2B5EF4-FFF2-40B4-BE49-F238E27FC236}">
                    <a16:creationId xmlns:a16="http://schemas.microsoft.com/office/drawing/2014/main" id="{C9E91147-8F32-4AFC-9CA8-00B061827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3" name="Line 272">
                <a:extLst>
                  <a:ext uri="{FF2B5EF4-FFF2-40B4-BE49-F238E27FC236}">
                    <a16:creationId xmlns:a16="http://schemas.microsoft.com/office/drawing/2014/main" id="{0057108E-E759-475E-B876-85339AE19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4" name="Line 273">
                <a:extLst>
                  <a:ext uri="{FF2B5EF4-FFF2-40B4-BE49-F238E27FC236}">
                    <a16:creationId xmlns:a16="http://schemas.microsoft.com/office/drawing/2014/main" id="{D5AF3C70-7345-43C8-A9D0-23F9AF36E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5" name="Line 274">
                <a:extLst>
                  <a:ext uri="{FF2B5EF4-FFF2-40B4-BE49-F238E27FC236}">
                    <a16:creationId xmlns:a16="http://schemas.microsoft.com/office/drawing/2014/main" id="{9D0A75B6-BCE8-49EF-8DB4-3163B19E8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6" name="Line 275">
                <a:extLst>
                  <a:ext uri="{FF2B5EF4-FFF2-40B4-BE49-F238E27FC236}">
                    <a16:creationId xmlns:a16="http://schemas.microsoft.com/office/drawing/2014/main" id="{EE4BCCF8-D363-4B6C-B662-B654371AF1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7" name="Line 276">
                <a:extLst>
                  <a:ext uri="{FF2B5EF4-FFF2-40B4-BE49-F238E27FC236}">
                    <a16:creationId xmlns:a16="http://schemas.microsoft.com/office/drawing/2014/main" id="{8FC7CFED-5ED3-4E86-B576-3DA1C52E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8" name="Line 277">
                <a:extLst>
                  <a:ext uri="{FF2B5EF4-FFF2-40B4-BE49-F238E27FC236}">
                    <a16:creationId xmlns:a16="http://schemas.microsoft.com/office/drawing/2014/main" id="{0DA420A8-7482-439D-9443-6F07FC585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9" name="Line 278">
                <a:extLst>
                  <a:ext uri="{FF2B5EF4-FFF2-40B4-BE49-F238E27FC236}">
                    <a16:creationId xmlns:a16="http://schemas.microsoft.com/office/drawing/2014/main" id="{E9754270-E540-45A7-BDD8-082E5C3BA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0" name="Line 279">
                <a:extLst>
                  <a:ext uri="{FF2B5EF4-FFF2-40B4-BE49-F238E27FC236}">
                    <a16:creationId xmlns:a16="http://schemas.microsoft.com/office/drawing/2014/main" id="{E0F4059F-5DB0-4000-8905-96EDB2C2F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1" name="Line 280">
                <a:extLst>
                  <a:ext uri="{FF2B5EF4-FFF2-40B4-BE49-F238E27FC236}">
                    <a16:creationId xmlns:a16="http://schemas.microsoft.com/office/drawing/2014/main" id="{218C7664-749B-4D25-89DB-4E1721B4F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2" name="Line 281">
                <a:extLst>
                  <a:ext uri="{FF2B5EF4-FFF2-40B4-BE49-F238E27FC236}">
                    <a16:creationId xmlns:a16="http://schemas.microsoft.com/office/drawing/2014/main" id="{833850B7-4955-47E9-B927-21CF8B0CFC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3" name="Line 282">
                <a:extLst>
                  <a:ext uri="{FF2B5EF4-FFF2-40B4-BE49-F238E27FC236}">
                    <a16:creationId xmlns:a16="http://schemas.microsoft.com/office/drawing/2014/main" id="{75F41E7B-D3B9-4A7E-805F-CBB700BD9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4" name="Line 283">
                <a:extLst>
                  <a:ext uri="{FF2B5EF4-FFF2-40B4-BE49-F238E27FC236}">
                    <a16:creationId xmlns:a16="http://schemas.microsoft.com/office/drawing/2014/main" id="{9174E1F1-05A7-4F51-8EF9-D366D413A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5" name="Line 284">
                <a:extLst>
                  <a:ext uri="{FF2B5EF4-FFF2-40B4-BE49-F238E27FC236}">
                    <a16:creationId xmlns:a16="http://schemas.microsoft.com/office/drawing/2014/main" id="{BCED3C40-0C08-4704-9741-ABF1EB2BA2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6" name="Oval 862">
                <a:extLst>
                  <a:ext uri="{FF2B5EF4-FFF2-40B4-BE49-F238E27FC236}">
                    <a16:creationId xmlns:a16="http://schemas.microsoft.com/office/drawing/2014/main" id="{DF98C6F2-B478-44BF-ACAC-28D9426B1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07" name="Picture 915" descr="access_point_stylized_small">
              <a:extLst>
                <a:ext uri="{FF2B5EF4-FFF2-40B4-BE49-F238E27FC236}">
                  <a16:creationId xmlns:a16="http://schemas.microsoft.com/office/drawing/2014/main" id="{0769E3EA-CD15-4DE3-882C-F53A98C03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>
              <a:extLst>
                <a:ext uri="{FF2B5EF4-FFF2-40B4-BE49-F238E27FC236}">
                  <a16:creationId xmlns:a16="http://schemas.microsoft.com/office/drawing/2014/main" id="{A1CF7E71-B118-48AC-AE86-820B4246A1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09" name="Group 919">
              <a:extLst>
                <a:ext uri="{FF2B5EF4-FFF2-40B4-BE49-F238E27FC236}">
                  <a16:creationId xmlns:a16="http://schemas.microsoft.com/office/drawing/2014/main" id="{2B311A52-5940-467F-A68D-64203790562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>
                <a:extLst>
                  <a:ext uri="{FF2B5EF4-FFF2-40B4-BE49-F238E27FC236}">
                    <a16:creationId xmlns:a16="http://schemas.microsoft.com/office/drawing/2014/main" id="{BC480288-2752-4D3C-AE3B-0F3A9F878F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>
                <a:extLst>
                  <a:ext uri="{FF2B5EF4-FFF2-40B4-BE49-F238E27FC236}">
                    <a16:creationId xmlns:a16="http://schemas.microsoft.com/office/drawing/2014/main" id="{15590620-A51B-4BB5-B953-76A45D8CF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0" name="Group 922">
              <a:extLst>
                <a:ext uri="{FF2B5EF4-FFF2-40B4-BE49-F238E27FC236}">
                  <a16:creationId xmlns:a16="http://schemas.microsoft.com/office/drawing/2014/main" id="{AE13E380-92AA-4B7B-834C-D10F3141B9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>
                <a:extLst>
                  <a:ext uri="{FF2B5EF4-FFF2-40B4-BE49-F238E27FC236}">
                    <a16:creationId xmlns:a16="http://schemas.microsoft.com/office/drawing/2014/main" id="{34C3C147-AB80-4B53-B853-FBC3A11C2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>
                <a:extLst>
                  <a:ext uri="{FF2B5EF4-FFF2-40B4-BE49-F238E27FC236}">
                    <a16:creationId xmlns:a16="http://schemas.microsoft.com/office/drawing/2014/main" id="{5387A992-1E51-49A6-B32F-777D9D9F1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1" name="Group 925">
              <a:extLst>
                <a:ext uri="{FF2B5EF4-FFF2-40B4-BE49-F238E27FC236}">
                  <a16:creationId xmlns:a16="http://schemas.microsoft.com/office/drawing/2014/main" id="{E4BA9E7A-A628-4165-B5AB-91A6ED15D6D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>
                <a:extLst>
                  <a:ext uri="{FF2B5EF4-FFF2-40B4-BE49-F238E27FC236}">
                    <a16:creationId xmlns:a16="http://schemas.microsoft.com/office/drawing/2014/main" id="{DA048723-5EE7-48F3-87EC-0A43CFD27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>
                <a:extLst>
                  <a:ext uri="{FF2B5EF4-FFF2-40B4-BE49-F238E27FC236}">
                    <a16:creationId xmlns:a16="http://schemas.microsoft.com/office/drawing/2014/main" id="{66458397-4E56-458F-917E-72E6C5E17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2" name="Group 928">
              <a:extLst>
                <a:ext uri="{FF2B5EF4-FFF2-40B4-BE49-F238E27FC236}">
                  <a16:creationId xmlns:a16="http://schemas.microsoft.com/office/drawing/2014/main" id="{15BBA1C6-9E07-4761-9012-3B9F338ABB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>
                <a:extLst>
                  <a:ext uri="{FF2B5EF4-FFF2-40B4-BE49-F238E27FC236}">
                    <a16:creationId xmlns:a16="http://schemas.microsoft.com/office/drawing/2014/main" id="{D2DCF842-02C1-41D7-8A55-18F113E72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>
                <a:extLst>
                  <a:ext uri="{FF2B5EF4-FFF2-40B4-BE49-F238E27FC236}">
                    <a16:creationId xmlns:a16="http://schemas.microsoft.com/office/drawing/2014/main" id="{90A617F8-B51D-4276-95A8-9CB5B5F26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7713" name="Picture 933" descr="iphone_stylized_small">
              <a:extLst>
                <a:ext uri="{FF2B5EF4-FFF2-40B4-BE49-F238E27FC236}">
                  <a16:creationId xmlns:a16="http://schemas.microsoft.com/office/drawing/2014/main" id="{09C22304-6925-4EC5-B1E5-18B968BA3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>
              <a:extLst>
                <a:ext uri="{FF2B5EF4-FFF2-40B4-BE49-F238E27FC236}">
                  <a16:creationId xmlns:a16="http://schemas.microsoft.com/office/drawing/2014/main" id="{35A5A3D7-36C7-4BD9-8F7D-9F8FF8F57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>
              <a:extLst>
                <a:ext uri="{FF2B5EF4-FFF2-40B4-BE49-F238E27FC236}">
                  <a16:creationId xmlns:a16="http://schemas.microsoft.com/office/drawing/2014/main" id="{870D9833-D700-40A7-B34C-DFCF4127C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>
              <a:extLst>
                <a:ext uri="{FF2B5EF4-FFF2-40B4-BE49-F238E27FC236}">
                  <a16:creationId xmlns:a16="http://schemas.microsoft.com/office/drawing/2014/main" id="{A76FFFFB-F4C3-4245-8C99-D2D0318DA3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>
                <a:extLst>
                  <a:ext uri="{FF2B5EF4-FFF2-40B4-BE49-F238E27FC236}">
                    <a16:creationId xmlns:a16="http://schemas.microsoft.com/office/drawing/2014/main" id="{3639EF5D-5656-4704-9F3E-C3F69AA9C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2" name="Rectangle 940">
                <a:extLst>
                  <a:ext uri="{FF2B5EF4-FFF2-40B4-BE49-F238E27FC236}">
                    <a16:creationId xmlns:a16="http://schemas.microsoft.com/office/drawing/2014/main" id="{26131971-188C-47DE-95F8-325473ECF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53" name="Freeform 941">
                <a:extLst>
                  <a:ext uri="{FF2B5EF4-FFF2-40B4-BE49-F238E27FC236}">
                    <a16:creationId xmlns:a16="http://schemas.microsoft.com/office/drawing/2014/main" id="{C3B55E6D-9439-4835-BE02-1F8B68BC1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4" name="Freeform 942">
                <a:extLst>
                  <a:ext uri="{FF2B5EF4-FFF2-40B4-BE49-F238E27FC236}">
                    <a16:creationId xmlns:a16="http://schemas.microsoft.com/office/drawing/2014/main" id="{72BDF0ED-A03A-44A1-8511-47FB71322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5" name="Rectangle 943">
                <a:extLst>
                  <a:ext uri="{FF2B5EF4-FFF2-40B4-BE49-F238E27FC236}">
                    <a16:creationId xmlns:a16="http://schemas.microsoft.com/office/drawing/2014/main" id="{E7F1F27E-EB24-4CDF-AB45-08D10FA77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6" name="Group 944">
                <a:extLst>
                  <a:ext uri="{FF2B5EF4-FFF2-40B4-BE49-F238E27FC236}">
                    <a16:creationId xmlns:a16="http://schemas.microsoft.com/office/drawing/2014/main" id="{06639112-B767-4390-8FA1-FFAB8FB3D1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>
                  <a:extLst>
                    <a:ext uri="{FF2B5EF4-FFF2-40B4-BE49-F238E27FC236}">
                      <a16:creationId xmlns:a16="http://schemas.microsoft.com/office/drawing/2014/main" id="{A905F8CA-D064-4713-B7DB-013438E4B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2" name="AutoShape 946">
                  <a:extLst>
                    <a:ext uri="{FF2B5EF4-FFF2-40B4-BE49-F238E27FC236}">
                      <a16:creationId xmlns:a16="http://schemas.microsoft.com/office/drawing/2014/main" id="{868467D9-9CD6-45CB-B98D-2BA60A0B90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7" name="Rectangle 947">
                <a:extLst>
                  <a:ext uri="{FF2B5EF4-FFF2-40B4-BE49-F238E27FC236}">
                    <a16:creationId xmlns:a16="http://schemas.microsoft.com/office/drawing/2014/main" id="{2D842782-8F65-47CA-B3EA-41BE9C85E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8" name="Group 948">
                <a:extLst>
                  <a:ext uri="{FF2B5EF4-FFF2-40B4-BE49-F238E27FC236}">
                    <a16:creationId xmlns:a16="http://schemas.microsoft.com/office/drawing/2014/main" id="{318054E1-DDF2-4B22-B38B-F96637F42B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>
                  <a:extLst>
                    <a:ext uri="{FF2B5EF4-FFF2-40B4-BE49-F238E27FC236}">
                      <a16:creationId xmlns:a16="http://schemas.microsoft.com/office/drawing/2014/main" id="{80D175F8-59C8-443A-8832-B661F7BDDB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0" name="AutoShape 950">
                  <a:extLst>
                    <a:ext uri="{FF2B5EF4-FFF2-40B4-BE49-F238E27FC236}">
                      <a16:creationId xmlns:a16="http://schemas.microsoft.com/office/drawing/2014/main" id="{CBA03598-EA25-46A3-BCF9-7F4286E15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9" name="Rectangle 951">
                <a:extLst>
                  <a:ext uri="{FF2B5EF4-FFF2-40B4-BE49-F238E27FC236}">
                    <a16:creationId xmlns:a16="http://schemas.microsoft.com/office/drawing/2014/main" id="{299C9AD9-6BD5-4327-840C-02EF45BC2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0" name="Rectangle 952">
                <a:extLst>
                  <a:ext uri="{FF2B5EF4-FFF2-40B4-BE49-F238E27FC236}">
                    <a16:creationId xmlns:a16="http://schemas.microsoft.com/office/drawing/2014/main" id="{BD9021BC-3892-4D90-9F4D-62BB0B483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61" name="Group 953">
                <a:extLst>
                  <a:ext uri="{FF2B5EF4-FFF2-40B4-BE49-F238E27FC236}">
                    <a16:creationId xmlns:a16="http://schemas.microsoft.com/office/drawing/2014/main" id="{D01002E8-E0F4-4682-9E07-A41357D56E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>
                  <a:extLst>
                    <a:ext uri="{FF2B5EF4-FFF2-40B4-BE49-F238E27FC236}">
                      <a16:creationId xmlns:a16="http://schemas.microsoft.com/office/drawing/2014/main" id="{6CDC443B-AB04-47B1-BB0E-3F8DBEA6E3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8" name="AutoShape 955">
                  <a:extLst>
                    <a:ext uri="{FF2B5EF4-FFF2-40B4-BE49-F238E27FC236}">
                      <a16:creationId xmlns:a16="http://schemas.microsoft.com/office/drawing/2014/main" id="{9C377385-0A81-4C13-89B1-55F52EC7D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2" name="Freeform 956">
                <a:extLst>
                  <a:ext uri="{FF2B5EF4-FFF2-40B4-BE49-F238E27FC236}">
                    <a16:creationId xmlns:a16="http://schemas.microsoft.com/office/drawing/2014/main" id="{31BA3ADD-B79D-4C01-B1E1-D3E07A9FE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63" name="Group 957">
                <a:extLst>
                  <a:ext uri="{FF2B5EF4-FFF2-40B4-BE49-F238E27FC236}">
                    <a16:creationId xmlns:a16="http://schemas.microsoft.com/office/drawing/2014/main" id="{B012F50B-4827-442B-89A6-144078B1BB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>
                  <a:extLst>
                    <a:ext uri="{FF2B5EF4-FFF2-40B4-BE49-F238E27FC236}">
                      <a16:creationId xmlns:a16="http://schemas.microsoft.com/office/drawing/2014/main" id="{6D932043-E355-4016-B368-F7B054342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6" name="AutoShape 959">
                  <a:extLst>
                    <a:ext uri="{FF2B5EF4-FFF2-40B4-BE49-F238E27FC236}">
                      <a16:creationId xmlns:a16="http://schemas.microsoft.com/office/drawing/2014/main" id="{BE0AF6E9-8C02-4713-BE38-0FDAECCE7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4" name="Rectangle 960">
                <a:extLst>
                  <a:ext uri="{FF2B5EF4-FFF2-40B4-BE49-F238E27FC236}">
                    <a16:creationId xmlns:a16="http://schemas.microsoft.com/office/drawing/2014/main" id="{A107303F-A73D-4996-AF46-6A48201E2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5" name="Freeform 961">
                <a:extLst>
                  <a:ext uri="{FF2B5EF4-FFF2-40B4-BE49-F238E27FC236}">
                    <a16:creationId xmlns:a16="http://schemas.microsoft.com/office/drawing/2014/main" id="{E7E6A045-B0CC-4CD8-B573-D70C87709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6" name="Freeform 962">
                <a:extLst>
                  <a:ext uri="{FF2B5EF4-FFF2-40B4-BE49-F238E27FC236}">
                    <a16:creationId xmlns:a16="http://schemas.microsoft.com/office/drawing/2014/main" id="{77084971-51CA-4CB3-BCC8-D1A150748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7" name="Oval 963">
                <a:extLst>
                  <a:ext uri="{FF2B5EF4-FFF2-40B4-BE49-F238E27FC236}">
                    <a16:creationId xmlns:a16="http://schemas.microsoft.com/office/drawing/2014/main" id="{42BA53D1-AC6B-438D-B5E8-EB36EA455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8" name="Freeform 964">
                <a:extLst>
                  <a:ext uri="{FF2B5EF4-FFF2-40B4-BE49-F238E27FC236}">
                    <a16:creationId xmlns:a16="http://schemas.microsoft.com/office/drawing/2014/main" id="{15CC04D6-6A37-4E89-9ED4-5FB5BD408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9" name="AutoShape 965">
                <a:extLst>
                  <a:ext uri="{FF2B5EF4-FFF2-40B4-BE49-F238E27FC236}">
                    <a16:creationId xmlns:a16="http://schemas.microsoft.com/office/drawing/2014/main" id="{8BAF4414-1466-4007-8EE8-A2BB40812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0" name="AutoShape 966">
                <a:extLst>
                  <a:ext uri="{FF2B5EF4-FFF2-40B4-BE49-F238E27FC236}">
                    <a16:creationId xmlns:a16="http://schemas.microsoft.com/office/drawing/2014/main" id="{5425D9D5-BBC0-4E00-9935-9C4A9EC07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1" name="Oval 967">
                <a:extLst>
                  <a:ext uri="{FF2B5EF4-FFF2-40B4-BE49-F238E27FC236}">
                    <a16:creationId xmlns:a16="http://schemas.microsoft.com/office/drawing/2014/main" id="{98865BB2-015A-4E81-8862-B22852022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2" name="Oval 968">
                <a:extLst>
                  <a:ext uri="{FF2B5EF4-FFF2-40B4-BE49-F238E27FC236}">
                    <a16:creationId xmlns:a16="http://schemas.microsoft.com/office/drawing/2014/main" id="{79B5E78F-9833-4459-844A-1990CBEB4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73" name="Oval 969">
                <a:extLst>
                  <a:ext uri="{FF2B5EF4-FFF2-40B4-BE49-F238E27FC236}">
                    <a16:creationId xmlns:a16="http://schemas.microsoft.com/office/drawing/2014/main" id="{9C87F054-7EBE-4639-AA48-5C62193BE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4" name="Rectangle 970">
                <a:extLst>
                  <a:ext uri="{FF2B5EF4-FFF2-40B4-BE49-F238E27FC236}">
                    <a16:creationId xmlns:a16="http://schemas.microsoft.com/office/drawing/2014/main" id="{AAE9CB2B-D6E4-4B1B-8D47-BD749077E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7717" name="Group 971">
              <a:extLst>
                <a:ext uri="{FF2B5EF4-FFF2-40B4-BE49-F238E27FC236}">
                  <a16:creationId xmlns:a16="http://schemas.microsoft.com/office/drawing/2014/main" id="{B783E6DD-4200-4472-953D-28168D4F2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>
                <a:extLst>
                  <a:ext uri="{FF2B5EF4-FFF2-40B4-BE49-F238E27FC236}">
                    <a16:creationId xmlns:a16="http://schemas.microsoft.com/office/drawing/2014/main" id="{3B55A276-A3F5-4F86-868F-4300A63E6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0" name="Rectangle 973">
                <a:extLst>
                  <a:ext uri="{FF2B5EF4-FFF2-40B4-BE49-F238E27FC236}">
                    <a16:creationId xmlns:a16="http://schemas.microsoft.com/office/drawing/2014/main" id="{11FADE4D-2F8F-493D-A0D8-DC37BDA02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1" name="Freeform 974">
                <a:extLst>
                  <a:ext uri="{FF2B5EF4-FFF2-40B4-BE49-F238E27FC236}">
                    <a16:creationId xmlns:a16="http://schemas.microsoft.com/office/drawing/2014/main" id="{AA91F7A1-BFEB-4596-AEB1-85C63E863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2" name="Freeform 975">
                <a:extLst>
                  <a:ext uri="{FF2B5EF4-FFF2-40B4-BE49-F238E27FC236}">
                    <a16:creationId xmlns:a16="http://schemas.microsoft.com/office/drawing/2014/main" id="{FE3550CA-B203-4341-BD4A-5019CD8CA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3" name="Rectangle 976">
                <a:extLst>
                  <a:ext uri="{FF2B5EF4-FFF2-40B4-BE49-F238E27FC236}">
                    <a16:creationId xmlns:a16="http://schemas.microsoft.com/office/drawing/2014/main" id="{D2F9E778-CBF6-4BCD-8A64-204237A23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4" name="Group 977">
                <a:extLst>
                  <a:ext uri="{FF2B5EF4-FFF2-40B4-BE49-F238E27FC236}">
                    <a16:creationId xmlns:a16="http://schemas.microsoft.com/office/drawing/2014/main" id="{776A66A1-A69D-4B87-AB61-E4B1790F79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>
                  <a:extLst>
                    <a:ext uri="{FF2B5EF4-FFF2-40B4-BE49-F238E27FC236}">
                      <a16:creationId xmlns:a16="http://schemas.microsoft.com/office/drawing/2014/main" id="{2AF46E46-C868-4ADE-8B8A-B933ED42A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50" name="AutoShape 979">
                  <a:extLst>
                    <a:ext uri="{FF2B5EF4-FFF2-40B4-BE49-F238E27FC236}">
                      <a16:creationId xmlns:a16="http://schemas.microsoft.com/office/drawing/2014/main" id="{3F1E514E-65ED-492B-B763-FD1CE8AC56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5" name="Rectangle 980">
                <a:extLst>
                  <a:ext uri="{FF2B5EF4-FFF2-40B4-BE49-F238E27FC236}">
                    <a16:creationId xmlns:a16="http://schemas.microsoft.com/office/drawing/2014/main" id="{C5A3FFD1-998B-481F-AC22-764FD1331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6" name="Group 981">
                <a:extLst>
                  <a:ext uri="{FF2B5EF4-FFF2-40B4-BE49-F238E27FC236}">
                    <a16:creationId xmlns:a16="http://schemas.microsoft.com/office/drawing/2014/main" id="{773B7BA9-0261-43F2-B542-B00456E625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>
                  <a:extLst>
                    <a:ext uri="{FF2B5EF4-FFF2-40B4-BE49-F238E27FC236}">
                      <a16:creationId xmlns:a16="http://schemas.microsoft.com/office/drawing/2014/main" id="{26F16384-1798-4548-BB4F-DE4BB3071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8" name="AutoShape 983">
                  <a:extLst>
                    <a:ext uri="{FF2B5EF4-FFF2-40B4-BE49-F238E27FC236}">
                      <a16:creationId xmlns:a16="http://schemas.microsoft.com/office/drawing/2014/main" id="{17ADE673-61E6-4C12-9EB3-271530DD2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7" name="Rectangle 984">
                <a:extLst>
                  <a:ext uri="{FF2B5EF4-FFF2-40B4-BE49-F238E27FC236}">
                    <a16:creationId xmlns:a16="http://schemas.microsoft.com/office/drawing/2014/main" id="{3E4FCA0C-5D5A-4BED-AD6D-61142832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8" name="Rectangle 985">
                <a:extLst>
                  <a:ext uri="{FF2B5EF4-FFF2-40B4-BE49-F238E27FC236}">
                    <a16:creationId xmlns:a16="http://schemas.microsoft.com/office/drawing/2014/main" id="{44861DE3-0183-439F-9AFC-9BD78D80C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9" name="Group 986">
                <a:extLst>
                  <a:ext uri="{FF2B5EF4-FFF2-40B4-BE49-F238E27FC236}">
                    <a16:creationId xmlns:a16="http://schemas.microsoft.com/office/drawing/2014/main" id="{FC119045-E038-4323-BF67-E2FEA7F893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>
                  <a:extLst>
                    <a:ext uri="{FF2B5EF4-FFF2-40B4-BE49-F238E27FC236}">
                      <a16:creationId xmlns:a16="http://schemas.microsoft.com/office/drawing/2014/main" id="{2CA2A4D3-1F66-4155-B9E3-9D825629F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6" name="AutoShape 988">
                  <a:extLst>
                    <a:ext uri="{FF2B5EF4-FFF2-40B4-BE49-F238E27FC236}">
                      <a16:creationId xmlns:a16="http://schemas.microsoft.com/office/drawing/2014/main" id="{D8E1E285-6A86-43E0-8D20-569E78DF6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0" name="Freeform 989">
                <a:extLst>
                  <a:ext uri="{FF2B5EF4-FFF2-40B4-BE49-F238E27FC236}">
                    <a16:creationId xmlns:a16="http://schemas.microsoft.com/office/drawing/2014/main" id="{1BB98A8D-E86B-4AAE-8144-A9C0B7B52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31" name="Group 990">
                <a:extLst>
                  <a:ext uri="{FF2B5EF4-FFF2-40B4-BE49-F238E27FC236}">
                    <a16:creationId xmlns:a16="http://schemas.microsoft.com/office/drawing/2014/main" id="{29FDF31D-5063-4326-A979-25B1A46DED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>
                  <a:extLst>
                    <a:ext uri="{FF2B5EF4-FFF2-40B4-BE49-F238E27FC236}">
                      <a16:creationId xmlns:a16="http://schemas.microsoft.com/office/drawing/2014/main" id="{475691AC-1E8A-4720-A80D-A50EF19AB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4" name="AutoShape 992">
                  <a:extLst>
                    <a:ext uri="{FF2B5EF4-FFF2-40B4-BE49-F238E27FC236}">
                      <a16:creationId xmlns:a16="http://schemas.microsoft.com/office/drawing/2014/main" id="{9E219DCF-87D2-40B4-86DC-BB3BA138A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2" name="Rectangle 993">
                <a:extLst>
                  <a:ext uri="{FF2B5EF4-FFF2-40B4-BE49-F238E27FC236}">
                    <a16:creationId xmlns:a16="http://schemas.microsoft.com/office/drawing/2014/main" id="{C7DB00C7-B32A-4EE8-B188-979513A9A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3" name="Freeform 994">
                <a:extLst>
                  <a:ext uri="{FF2B5EF4-FFF2-40B4-BE49-F238E27FC236}">
                    <a16:creationId xmlns:a16="http://schemas.microsoft.com/office/drawing/2014/main" id="{8B46EC73-9EB0-4D94-9C4A-5AC47DEED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4" name="Freeform 995">
                <a:extLst>
                  <a:ext uri="{FF2B5EF4-FFF2-40B4-BE49-F238E27FC236}">
                    <a16:creationId xmlns:a16="http://schemas.microsoft.com/office/drawing/2014/main" id="{C901E0D2-9457-439F-B81B-EF117DCF1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5" name="Oval 996">
                <a:extLst>
                  <a:ext uri="{FF2B5EF4-FFF2-40B4-BE49-F238E27FC236}">
                    <a16:creationId xmlns:a16="http://schemas.microsoft.com/office/drawing/2014/main" id="{E836AAB0-3D4C-4228-A018-25C17DA10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6" name="Freeform 997">
                <a:extLst>
                  <a:ext uri="{FF2B5EF4-FFF2-40B4-BE49-F238E27FC236}">
                    <a16:creationId xmlns:a16="http://schemas.microsoft.com/office/drawing/2014/main" id="{25281739-4182-4E06-A66F-061AF99EB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7" name="AutoShape 998">
                <a:extLst>
                  <a:ext uri="{FF2B5EF4-FFF2-40B4-BE49-F238E27FC236}">
                    <a16:creationId xmlns:a16="http://schemas.microsoft.com/office/drawing/2014/main" id="{64FEBF6C-1AAE-4214-AECC-DCB6D089F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8" name="AutoShape 999">
                <a:extLst>
                  <a:ext uri="{FF2B5EF4-FFF2-40B4-BE49-F238E27FC236}">
                    <a16:creationId xmlns:a16="http://schemas.microsoft.com/office/drawing/2014/main" id="{94CCD31C-7D34-4956-8273-794F9CF96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9" name="Oval 1000">
                <a:extLst>
                  <a:ext uri="{FF2B5EF4-FFF2-40B4-BE49-F238E27FC236}">
                    <a16:creationId xmlns:a16="http://schemas.microsoft.com/office/drawing/2014/main" id="{9B6EB515-90D3-4037-905A-7D8587FC5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0" name="Oval 1001">
                <a:extLst>
                  <a:ext uri="{FF2B5EF4-FFF2-40B4-BE49-F238E27FC236}">
                    <a16:creationId xmlns:a16="http://schemas.microsoft.com/office/drawing/2014/main" id="{A6EE37B9-D807-4F33-B501-959D9C5D2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41" name="Oval 1002">
                <a:extLst>
                  <a:ext uri="{FF2B5EF4-FFF2-40B4-BE49-F238E27FC236}">
                    <a16:creationId xmlns:a16="http://schemas.microsoft.com/office/drawing/2014/main" id="{146D9DFC-28DB-41C2-B79A-9191C20D7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2" name="Rectangle 1003">
                <a:extLst>
                  <a:ext uri="{FF2B5EF4-FFF2-40B4-BE49-F238E27FC236}">
                    <a16:creationId xmlns:a16="http://schemas.microsoft.com/office/drawing/2014/main" id="{7581D644-B476-4B61-8EE3-20240ECF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18" name="Picture 1005" descr="antenna_stylized">
              <a:extLst>
                <a:ext uri="{FF2B5EF4-FFF2-40B4-BE49-F238E27FC236}">
                  <a16:creationId xmlns:a16="http://schemas.microsoft.com/office/drawing/2014/main" id="{93F57945-5BDA-4067-8652-2B7F7B3A8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>
              <a:extLst>
                <a:ext uri="{FF2B5EF4-FFF2-40B4-BE49-F238E27FC236}">
                  <a16:creationId xmlns:a16="http://schemas.microsoft.com/office/drawing/2014/main" id="{9E192A17-B904-4040-9BD2-DEBFD85AC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>
              <a:extLst>
                <a:ext uri="{FF2B5EF4-FFF2-40B4-BE49-F238E27FC236}">
                  <a16:creationId xmlns:a16="http://schemas.microsoft.com/office/drawing/2014/main" id="{3F4D291F-4B71-4053-963C-9CFC7BD4C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21" name="Picture 1008" descr="screen">
              <a:extLst>
                <a:ext uri="{FF2B5EF4-FFF2-40B4-BE49-F238E27FC236}">
                  <a16:creationId xmlns:a16="http://schemas.microsoft.com/office/drawing/2014/main" id="{639BF8A3-6496-4F8B-91EA-12B36FE87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>
              <a:extLst>
                <a:ext uri="{FF2B5EF4-FFF2-40B4-BE49-F238E27FC236}">
                  <a16:creationId xmlns:a16="http://schemas.microsoft.com/office/drawing/2014/main" id="{90899C6A-3B59-4AA1-B5CF-110C4DD1D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3" name="Freeform 1010">
              <a:extLst>
                <a:ext uri="{FF2B5EF4-FFF2-40B4-BE49-F238E27FC236}">
                  <a16:creationId xmlns:a16="http://schemas.microsoft.com/office/drawing/2014/main" id="{61E30573-9FF2-4B9F-9250-AF1560B72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4" name="Freeform 1011">
              <a:extLst>
                <a:ext uri="{FF2B5EF4-FFF2-40B4-BE49-F238E27FC236}">
                  <a16:creationId xmlns:a16="http://schemas.microsoft.com/office/drawing/2014/main" id="{36EAC5FA-3B5D-4078-8944-7E928631B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5" name="Freeform 1012">
              <a:extLst>
                <a:ext uri="{FF2B5EF4-FFF2-40B4-BE49-F238E27FC236}">
                  <a16:creationId xmlns:a16="http://schemas.microsoft.com/office/drawing/2014/main" id="{82D4B757-1261-419B-8A13-674ECD0B6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6" name="Freeform 1013">
              <a:extLst>
                <a:ext uri="{FF2B5EF4-FFF2-40B4-BE49-F238E27FC236}">
                  <a16:creationId xmlns:a16="http://schemas.microsoft.com/office/drawing/2014/main" id="{EBF1916E-0524-4C3B-9F7A-66A3ED944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7" name="Freeform 1014">
              <a:extLst>
                <a:ext uri="{FF2B5EF4-FFF2-40B4-BE49-F238E27FC236}">
                  <a16:creationId xmlns:a16="http://schemas.microsoft.com/office/drawing/2014/main" id="{5F1360D3-E1B0-4937-95CA-F33D75CF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28" name="Group 1015">
              <a:extLst>
                <a:ext uri="{FF2B5EF4-FFF2-40B4-BE49-F238E27FC236}">
                  <a16:creationId xmlns:a16="http://schemas.microsoft.com/office/drawing/2014/main" id="{9EF72CD2-8BF7-432C-A4D6-A475206011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>
                <a:extLst>
                  <a:ext uri="{FF2B5EF4-FFF2-40B4-BE49-F238E27FC236}">
                    <a16:creationId xmlns:a16="http://schemas.microsoft.com/office/drawing/2014/main" id="{C2A9AF03-C0C4-4EF2-9614-AEEB77F88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4" name="Freeform 1017">
                <a:extLst>
                  <a:ext uri="{FF2B5EF4-FFF2-40B4-BE49-F238E27FC236}">
                    <a16:creationId xmlns:a16="http://schemas.microsoft.com/office/drawing/2014/main" id="{EA7145A3-FE3E-405A-A7C0-65AFE60FF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5" name="Freeform 1018">
                <a:extLst>
                  <a:ext uri="{FF2B5EF4-FFF2-40B4-BE49-F238E27FC236}">
                    <a16:creationId xmlns:a16="http://schemas.microsoft.com/office/drawing/2014/main" id="{FD83EB44-5A6D-4E91-8A09-52726116C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6" name="Freeform 1019">
                <a:extLst>
                  <a:ext uri="{FF2B5EF4-FFF2-40B4-BE49-F238E27FC236}">
                    <a16:creationId xmlns:a16="http://schemas.microsoft.com/office/drawing/2014/main" id="{A56C54F5-B6A9-4C88-B20E-F1E12CD7B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7" name="Freeform 1020">
                <a:extLst>
                  <a:ext uri="{FF2B5EF4-FFF2-40B4-BE49-F238E27FC236}">
                    <a16:creationId xmlns:a16="http://schemas.microsoft.com/office/drawing/2014/main" id="{07536C01-07CF-466F-8683-95B55E0C1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8" name="Freeform 1021">
                <a:extLst>
                  <a:ext uri="{FF2B5EF4-FFF2-40B4-BE49-F238E27FC236}">
                    <a16:creationId xmlns:a16="http://schemas.microsoft.com/office/drawing/2014/main" id="{C7B7CD7D-4C26-41C8-9126-E732C46C8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29" name="Freeform 1022">
              <a:extLst>
                <a:ext uri="{FF2B5EF4-FFF2-40B4-BE49-F238E27FC236}">
                  <a16:creationId xmlns:a16="http://schemas.microsoft.com/office/drawing/2014/main" id="{F059650F-14C5-4314-8D17-53092E27B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Freeform 1023">
              <a:extLst>
                <a:ext uri="{FF2B5EF4-FFF2-40B4-BE49-F238E27FC236}">
                  <a16:creationId xmlns:a16="http://schemas.microsoft.com/office/drawing/2014/main" id="{4C0AD73B-F05A-4D2E-BFAC-4FD49297A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1" name="Freeform 1024">
              <a:extLst>
                <a:ext uri="{FF2B5EF4-FFF2-40B4-BE49-F238E27FC236}">
                  <a16:creationId xmlns:a16="http://schemas.microsoft.com/office/drawing/2014/main" id="{D48618B4-22B4-4B98-9D20-04E2637A7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2" name="Freeform 1025">
              <a:extLst>
                <a:ext uri="{FF2B5EF4-FFF2-40B4-BE49-F238E27FC236}">
                  <a16:creationId xmlns:a16="http://schemas.microsoft.com/office/drawing/2014/main" id="{E5465CFC-6ED7-43AA-A0E9-21C043283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3" name="Freeform 1026">
              <a:extLst>
                <a:ext uri="{FF2B5EF4-FFF2-40B4-BE49-F238E27FC236}">
                  <a16:creationId xmlns:a16="http://schemas.microsoft.com/office/drawing/2014/main" id="{757669D9-C3DB-4C8F-9EF9-8BD1194F9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4" name="Freeform 1027">
              <a:extLst>
                <a:ext uri="{FF2B5EF4-FFF2-40B4-BE49-F238E27FC236}">
                  <a16:creationId xmlns:a16="http://schemas.microsoft.com/office/drawing/2014/main" id="{428F6BCD-1951-4EA6-A4B1-FA0CC1385B3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735" name="Picture 1030" descr="laptop_keyboard">
              <a:extLst>
                <a:ext uri="{FF2B5EF4-FFF2-40B4-BE49-F238E27FC236}">
                  <a16:creationId xmlns:a16="http://schemas.microsoft.com/office/drawing/2014/main" id="{70C2F72A-D93C-4613-8798-47E443BB4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>
              <a:extLst>
                <a:ext uri="{FF2B5EF4-FFF2-40B4-BE49-F238E27FC236}">
                  <a16:creationId xmlns:a16="http://schemas.microsoft.com/office/drawing/2014/main" id="{0F207EA1-64D2-4002-A277-69257C02D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37" name="Picture 1032" descr="screen">
              <a:extLst>
                <a:ext uri="{FF2B5EF4-FFF2-40B4-BE49-F238E27FC236}">
                  <a16:creationId xmlns:a16="http://schemas.microsoft.com/office/drawing/2014/main" id="{B9BBD10F-FCDB-46A8-867E-A71CADD5D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>
              <a:extLst>
                <a:ext uri="{FF2B5EF4-FFF2-40B4-BE49-F238E27FC236}">
                  <a16:creationId xmlns:a16="http://schemas.microsoft.com/office/drawing/2014/main" id="{E57A9B8E-CFCC-45E8-9853-9AB9E21DC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Freeform 1034">
              <a:extLst>
                <a:ext uri="{FF2B5EF4-FFF2-40B4-BE49-F238E27FC236}">
                  <a16:creationId xmlns:a16="http://schemas.microsoft.com/office/drawing/2014/main" id="{607DD62B-4C57-481F-AB4F-C6E196C4A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Freeform 1035">
              <a:extLst>
                <a:ext uri="{FF2B5EF4-FFF2-40B4-BE49-F238E27FC236}">
                  <a16:creationId xmlns:a16="http://schemas.microsoft.com/office/drawing/2014/main" id="{C81EE440-ADAC-4E78-A3C0-E1565704E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Freeform 1036">
              <a:extLst>
                <a:ext uri="{FF2B5EF4-FFF2-40B4-BE49-F238E27FC236}">
                  <a16:creationId xmlns:a16="http://schemas.microsoft.com/office/drawing/2014/main" id="{3F2CFF2B-EA75-4BFB-B4ED-251EB4F59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Freeform 1037">
              <a:extLst>
                <a:ext uri="{FF2B5EF4-FFF2-40B4-BE49-F238E27FC236}">
                  <a16:creationId xmlns:a16="http://schemas.microsoft.com/office/drawing/2014/main" id="{62E15A1F-1D3A-48A2-8399-0CD73AE9C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Freeform 1038">
              <a:extLst>
                <a:ext uri="{FF2B5EF4-FFF2-40B4-BE49-F238E27FC236}">
                  <a16:creationId xmlns:a16="http://schemas.microsoft.com/office/drawing/2014/main" id="{42081477-209E-43F1-B042-1470468B6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44" name="Group 1039">
              <a:extLst>
                <a:ext uri="{FF2B5EF4-FFF2-40B4-BE49-F238E27FC236}">
                  <a16:creationId xmlns:a16="http://schemas.microsoft.com/office/drawing/2014/main" id="{DF25A09E-28A9-477C-BE1F-32CBF62DE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>
                <a:extLst>
                  <a:ext uri="{FF2B5EF4-FFF2-40B4-BE49-F238E27FC236}">
                    <a16:creationId xmlns:a16="http://schemas.microsoft.com/office/drawing/2014/main" id="{0B085460-D0FC-4C1A-A53F-0B5E48D18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8" name="Freeform 1041">
                <a:extLst>
                  <a:ext uri="{FF2B5EF4-FFF2-40B4-BE49-F238E27FC236}">
                    <a16:creationId xmlns:a16="http://schemas.microsoft.com/office/drawing/2014/main" id="{CF1F1A7D-2224-440D-9420-CCEE7CB18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9" name="Freeform 1042">
                <a:extLst>
                  <a:ext uri="{FF2B5EF4-FFF2-40B4-BE49-F238E27FC236}">
                    <a16:creationId xmlns:a16="http://schemas.microsoft.com/office/drawing/2014/main" id="{8BACF0F5-4062-4461-8A57-E5B3F3413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0" name="Freeform 1043">
                <a:extLst>
                  <a:ext uri="{FF2B5EF4-FFF2-40B4-BE49-F238E27FC236}">
                    <a16:creationId xmlns:a16="http://schemas.microsoft.com/office/drawing/2014/main" id="{120E4AD0-5F68-4F07-987A-FE5818F19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1" name="Freeform 1044">
                <a:extLst>
                  <a:ext uri="{FF2B5EF4-FFF2-40B4-BE49-F238E27FC236}">
                    <a16:creationId xmlns:a16="http://schemas.microsoft.com/office/drawing/2014/main" id="{B7701D82-2566-43F1-9100-691FD963F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2" name="Freeform 1045">
                <a:extLst>
                  <a:ext uri="{FF2B5EF4-FFF2-40B4-BE49-F238E27FC236}">
                    <a16:creationId xmlns:a16="http://schemas.microsoft.com/office/drawing/2014/main" id="{BB1DE2C3-1F78-433B-9E1D-BC28D276B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45" name="Freeform 1046">
              <a:extLst>
                <a:ext uri="{FF2B5EF4-FFF2-40B4-BE49-F238E27FC236}">
                  <a16:creationId xmlns:a16="http://schemas.microsoft.com/office/drawing/2014/main" id="{B0095C24-206D-4798-8C8C-DFAF7808D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6" name="Freeform 1047">
              <a:extLst>
                <a:ext uri="{FF2B5EF4-FFF2-40B4-BE49-F238E27FC236}">
                  <a16:creationId xmlns:a16="http://schemas.microsoft.com/office/drawing/2014/main" id="{297B7639-D9E5-4E46-8546-0136BD377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7" name="Freeform 1048">
              <a:extLst>
                <a:ext uri="{FF2B5EF4-FFF2-40B4-BE49-F238E27FC236}">
                  <a16:creationId xmlns:a16="http://schemas.microsoft.com/office/drawing/2014/main" id="{4730873A-2C13-45FD-BF69-0662048F5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8" name="Freeform 1049">
              <a:extLst>
                <a:ext uri="{FF2B5EF4-FFF2-40B4-BE49-F238E27FC236}">
                  <a16:creationId xmlns:a16="http://schemas.microsoft.com/office/drawing/2014/main" id="{BD693372-BA2D-491E-8FE6-BFA51501D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9" name="Freeform 1050">
              <a:extLst>
                <a:ext uri="{FF2B5EF4-FFF2-40B4-BE49-F238E27FC236}">
                  <a16:creationId xmlns:a16="http://schemas.microsoft.com/office/drawing/2014/main" id="{581C2044-458E-4FA9-9360-BBE0DE1D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0" name="Freeform 1051">
              <a:extLst>
                <a:ext uri="{FF2B5EF4-FFF2-40B4-BE49-F238E27FC236}">
                  <a16:creationId xmlns:a16="http://schemas.microsoft.com/office/drawing/2014/main" id="{B42DDCA6-1693-4B81-A477-FF596D4C881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51" name="Group 2">
              <a:extLst>
                <a:ext uri="{FF2B5EF4-FFF2-40B4-BE49-F238E27FC236}">
                  <a16:creationId xmlns:a16="http://schemas.microsoft.com/office/drawing/2014/main" id="{2A0C208E-79C0-403D-B20A-190FE9716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>
                <a:extLst>
                  <a:ext uri="{FF2B5EF4-FFF2-40B4-BE49-F238E27FC236}">
                    <a16:creationId xmlns:a16="http://schemas.microsoft.com/office/drawing/2014/main" id="{D437939D-DB18-4094-B43C-709385012E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>
                <a:extLst>
                  <a:ext uri="{FF2B5EF4-FFF2-40B4-BE49-F238E27FC236}">
                    <a16:creationId xmlns:a16="http://schemas.microsoft.com/office/drawing/2014/main" id="{17B8025C-06F8-498D-8D6A-D52D2791A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8087" name="Picture 1056" descr="screen">
                <a:extLst>
                  <a:ext uri="{FF2B5EF4-FFF2-40B4-BE49-F238E27FC236}">
                    <a16:creationId xmlns:a16="http://schemas.microsoft.com/office/drawing/2014/main" id="{B700D477-87D4-4657-B95C-85A9BDFCF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>
                <a:extLst>
                  <a:ext uri="{FF2B5EF4-FFF2-40B4-BE49-F238E27FC236}">
                    <a16:creationId xmlns:a16="http://schemas.microsoft.com/office/drawing/2014/main" id="{4E09E732-7049-4358-B167-D7888BDC2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9" name="Freeform 1058">
                <a:extLst>
                  <a:ext uri="{FF2B5EF4-FFF2-40B4-BE49-F238E27FC236}">
                    <a16:creationId xmlns:a16="http://schemas.microsoft.com/office/drawing/2014/main" id="{4CDB5ED7-CDD0-4543-91EB-0E943ABF2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0" name="Freeform 1059">
                <a:extLst>
                  <a:ext uri="{FF2B5EF4-FFF2-40B4-BE49-F238E27FC236}">
                    <a16:creationId xmlns:a16="http://schemas.microsoft.com/office/drawing/2014/main" id="{33140048-6B51-4525-A478-B174ABB57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1" name="Freeform 1060">
                <a:extLst>
                  <a:ext uri="{FF2B5EF4-FFF2-40B4-BE49-F238E27FC236}">
                    <a16:creationId xmlns:a16="http://schemas.microsoft.com/office/drawing/2014/main" id="{028A78F0-557C-43ED-8D13-1545F852A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2" name="Freeform 1061">
                <a:extLst>
                  <a:ext uri="{FF2B5EF4-FFF2-40B4-BE49-F238E27FC236}">
                    <a16:creationId xmlns:a16="http://schemas.microsoft.com/office/drawing/2014/main" id="{6D0E7143-50A6-4EA4-A963-FE51E7AA1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3" name="Freeform 1062">
                <a:extLst>
                  <a:ext uri="{FF2B5EF4-FFF2-40B4-BE49-F238E27FC236}">
                    <a16:creationId xmlns:a16="http://schemas.microsoft.com/office/drawing/2014/main" id="{4CF68855-01D8-435A-A847-597121B35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094" name="Group 1063">
                <a:extLst>
                  <a:ext uri="{FF2B5EF4-FFF2-40B4-BE49-F238E27FC236}">
                    <a16:creationId xmlns:a16="http://schemas.microsoft.com/office/drawing/2014/main" id="{EBE0C815-B651-457F-B6D6-13DF5C2E6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>
                  <a:extLst>
                    <a:ext uri="{FF2B5EF4-FFF2-40B4-BE49-F238E27FC236}">
                      <a16:creationId xmlns:a16="http://schemas.microsoft.com/office/drawing/2014/main" id="{EBCD2902-0BCF-46F3-BB0A-A79C1BA4D0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2" name="Freeform 1065">
                  <a:extLst>
                    <a:ext uri="{FF2B5EF4-FFF2-40B4-BE49-F238E27FC236}">
                      <a16:creationId xmlns:a16="http://schemas.microsoft.com/office/drawing/2014/main" id="{4CD9F984-ABD6-499A-AF5E-28C6B6A66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3" name="Freeform 1066">
                  <a:extLst>
                    <a:ext uri="{FF2B5EF4-FFF2-40B4-BE49-F238E27FC236}">
                      <a16:creationId xmlns:a16="http://schemas.microsoft.com/office/drawing/2014/main" id="{05C53F87-3DFE-4973-9F6B-2CE4CF3E5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4" name="Freeform 1067">
                  <a:extLst>
                    <a:ext uri="{FF2B5EF4-FFF2-40B4-BE49-F238E27FC236}">
                      <a16:creationId xmlns:a16="http://schemas.microsoft.com/office/drawing/2014/main" id="{BB7DBC6C-9DDD-443C-94FC-2FF72C845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5" name="Freeform 1068">
                  <a:extLst>
                    <a:ext uri="{FF2B5EF4-FFF2-40B4-BE49-F238E27FC236}">
                      <a16:creationId xmlns:a16="http://schemas.microsoft.com/office/drawing/2014/main" id="{53E97218-34C7-44F4-9EC7-50328680A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6" name="Freeform 1069">
                  <a:extLst>
                    <a:ext uri="{FF2B5EF4-FFF2-40B4-BE49-F238E27FC236}">
                      <a16:creationId xmlns:a16="http://schemas.microsoft.com/office/drawing/2014/main" id="{F1D2113F-772B-430D-B8FC-EAB80F7B32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95" name="Freeform 1070">
                <a:extLst>
                  <a:ext uri="{FF2B5EF4-FFF2-40B4-BE49-F238E27FC236}">
                    <a16:creationId xmlns:a16="http://schemas.microsoft.com/office/drawing/2014/main" id="{5CD7B635-EBC9-4891-877B-97C91D3B3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6" name="Freeform 1071">
                <a:extLst>
                  <a:ext uri="{FF2B5EF4-FFF2-40B4-BE49-F238E27FC236}">
                    <a16:creationId xmlns:a16="http://schemas.microsoft.com/office/drawing/2014/main" id="{EFB27DA4-61AB-4C98-924B-8CC4B2F3B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7" name="Freeform 1072">
                <a:extLst>
                  <a:ext uri="{FF2B5EF4-FFF2-40B4-BE49-F238E27FC236}">
                    <a16:creationId xmlns:a16="http://schemas.microsoft.com/office/drawing/2014/main" id="{6CE28493-1A5E-4F15-A2B9-CE9AE8957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8" name="Freeform 1073">
                <a:extLst>
                  <a:ext uri="{FF2B5EF4-FFF2-40B4-BE49-F238E27FC236}">
                    <a16:creationId xmlns:a16="http://schemas.microsoft.com/office/drawing/2014/main" id="{98D44978-683F-48AB-BC91-D171A0ECD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9" name="Freeform 1074">
                <a:extLst>
                  <a:ext uri="{FF2B5EF4-FFF2-40B4-BE49-F238E27FC236}">
                    <a16:creationId xmlns:a16="http://schemas.microsoft.com/office/drawing/2014/main" id="{E5DB2124-1594-4FD8-9241-86835F67D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0" name="Freeform 1075">
                <a:extLst>
                  <a:ext uri="{FF2B5EF4-FFF2-40B4-BE49-F238E27FC236}">
                    <a16:creationId xmlns:a16="http://schemas.microsoft.com/office/drawing/2014/main" id="{8A01DDB8-A66E-4565-9FB6-E10334D03F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7752" name="Picture 1077" descr="desktop_computer_stylized_medium">
              <a:extLst>
                <a:ext uri="{FF2B5EF4-FFF2-40B4-BE49-F238E27FC236}">
                  <a16:creationId xmlns:a16="http://schemas.microsoft.com/office/drawing/2014/main" id="{2CB8D37B-FA2E-4C08-A150-7B57F426E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>
              <a:extLst>
                <a:ext uri="{FF2B5EF4-FFF2-40B4-BE49-F238E27FC236}">
                  <a16:creationId xmlns:a16="http://schemas.microsoft.com/office/drawing/2014/main" id="{73694759-4042-4B3E-A354-C2DDE9B68E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7754" name="Picture 1081" descr="laptop_keyboard">
              <a:extLst>
                <a:ext uri="{FF2B5EF4-FFF2-40B4-BE49-F238E27FC236}">
                  <a16:creationId xmlns:a16="http://schemas.microsoft.com/office/drawing/2014/main" id="{D4A8FCAF-EE14-48EA-B082-D4F2AD0D6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>
              <a:extLst>
                <a:ext uri="{FF2B5EF4-FFF2-40B4-BE49-F238E27FC236}">
                  <a16:creationId xmlns:a16="http://schemas.microsoft.com/office/drawing/2014/main" id="{624DAECC-6DC0-456B-A2EC-FD9E8BF1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56" name="Picture 1083" descr="screen">
              <a:extLst>
                <a:ext uri="{FF2B5EF4-FFF2-40B4-BE49-F238E27FC236}">
                  <a16:creationId xmlns:a16="http://schemas.microsoft.com/office/drawing/2014/main" id="{2C7090E8-AA68-408E-9D63-4BA1746D8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>
              <a:extLst>
                <a:ext uri="{FF2B5EF4-FFF2-40B4-BE49-F238E27FC236}">
                  <a16:creationId xmlns:a16="http://schemas.microsoft.com/office/drawing/2014/main" id="{3BA6624E-85C3-4146-B133-0273F0169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Freeform 1085">
              <a:extLst>
                <a:ext uri="{FF2B5EF4-FFF2-40B4-BE49-F238E27FC236}">
                  <a16:creationId xmlns:a16="http://schemas.microsoft.com/office/drawing/2014/main" id="{655E4B31-B84D-4526-B208-978712B68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Freeform 1086">
              <a:extLst>
                <a:ext uri="{FF2B5EF4-FFF2-40B4-BE49-F238E27FC236}">
                  <a16:creationId xmlns:a16="http://schemas.microsoft.com/office/drawing/2014/main" id="{067FF9E5-0529-4802-ADB1-D7D1039D9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0" name="Freeform 1087">
              <a:extLst>
                <a:ext uri="{FF2B5EF4-FFF2-40B4-BE49-F238E27FC236}">
                  <a16:creationId xmlns:a16="http://schemas.microsoft.com/office/drawing/2014/main" id="{D071F5DA-E346-4E89-BD15-3B481640F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1" name="Freeform 1088">
              <a:extLst>
                <a:ext uri="{FF2B5EF4-FFF2-40B4-BE49-F238E27FC236}">
                  <a16:creationId xmlns:a16="http://schemas.microsoft.com/office/drawing/2014/main" id="{CC2B2F4E-E98F-4E05-9BE1-99EB4966B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2" name="Freeform 1089">
              <a:extLst>
                <a:ext uri="{FF2B5EF4-FFF2-40B4-BE49-F238E27FC236}">
                  <a16:creationId xmlns:a16="http://schemas.microsoft.com/office/drawing/2014/main" id="{9C5BD800-223D-4A73-BD3C-524B7A668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63" name="Group 1090">
              <a:extLst>
                <a:ext uri="{FF2B5EF4-FFF2-40B4-BE49-F238E27FC236}">
                  <a16:creationId xmlns:a16="http://schemas.microsoft.com/office/drawing/2014/main" id="{CAA758F9-8B98-409C-B9E9-C117BA00D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>
                <a:extLst>
                  <a:ext uri="{FF2B5EF4-FFF2-40B4-BE49-F238E27FC236}">
                    <a16:creationId xmlns:a16="http://schemas.microsoft.com/office/drawing/2014/main" id="{1ABFF805-5371-486D-82EC-B679DC414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0" name="Freeform 1092">
                <a:extLst>
                  <a:ext uri="{FF2B5EF4-FFF2-40B4-BE49-F238E27FC236}">
                    <a16:creationId xmlns:a16="http://schemas.microsoft.com/office/drawing/2014/main" id="{EE9BE6D0-0496-45D6-9EA3-992210D8D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1" name="Freeform 1093">
                <a:extLst>
                  <a:ext uri="{FF2B5EF4-FFF2-40B4-BE49-F238E27FC236}">
                    <a16:creationId xmlns:a16="http://schemas.microsoft.com/office/drawing/2014/main" id="{7986A3C9-C150-4E7C-BF19-9C3A1D828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2" name="Freeform 1094">
                <a:extLst>
                  <a:ext uri="{FF2B5EF4-FFF2-40B4-BE49-F238E27FC236}">
                    <a16:creationId xmlns:a16="http://schemas.microsoft.com/office/drawing/2014/main" id="{DADD8635-4033-45FE-83AC-D0DE85A6F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3" name="Freeform 1095">
                <a:extLst>
                  <a:ext uri="{FF2B5EF4-FFF2-40B4-BE49-F238E27FC236}">
                    <a16:creationId xmlns:a16="http://schemas.microsoft.com/office/drawing/2014/main" id="{D7D99430-3230-4212-872D-7F4723801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4" name="Freeform 1096">
                <a:extLst>
                  <a:ext uri="{FF2B5EF4-FFF2-40B4-BE49-F238E27FC236}">
                    <a16:creationId xmlns:a16="http://schemas.microsoft.com/office/drawing/2014/main" id="{0F96745E-062A-4818-B165-864FD1FAA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64" name="Freeform 1097">
              <a:extLst>
                <a:ext uri="{FF2B5EF4-FFF2-40B4-BE49-F238E27FC236}">
                  <a16:creationId xmlns:a16="http://schemas.microsoft.com/office/drawing/2014/main" id="{82E29D66-3BA8-4E3E-B3EA-6AB853DEB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5" name="Freeform 1098">
              <a:extLst>
                <a:ext uri="{FF2B5EF4-FFF2-40B4-BE49-F238E27FC236}">
                  <a16:creationId xmlns:a16="http://schemas.microsoft.com/office/drawing/2014/main" id="{4E1AAE18-97EB-4DF4-926B-6BABE4E2B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6" name="Freeform 1099">
              <a:extLst>
                <a:ext uri="{FF2B5EF4-FFF2-40B4-BE49-F238E27FC236}">
                  <a16:creationId xmlns:a16="http://schemas.microsoft.com/office/drawing/2014/main" id="{01487372-D0E0-4789-9F81-42F54055A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7" name="Freeform 1100">
              <a:extLst>
                <a:ext uri="{FF2B5EF4-FFF2-40B4-BE49-F238E27FC236}">
                  <a16:creationId xmlns:a16="http://schemas.microsoft.com/office/drawing/2014/main" id="{80024C3F-11B7-49AE-88B1-C2302DF7C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8" name="Freeform 1101">
              <a:extLst>
                <a:ext uri="{FF2B5EF4-FFF2-40B4-BE49-F238E27FC236}">
                  <a16:creationId xmlns:a16="http://schemas.microsoft.com/office/drawing/2014/main" id="{EDF9BDB6-B7CE-4FCF-8A05-D87E98F34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9" name="Freeform 1102">
              <a:extLst>
                <a:ext uri="{FF2B5EF4-FFF2-40B4-BE49-F238E27FC236}">
                  <a16:creationId xmlns:a16="http://schemas.microsoft.com/office/drawing/2014/main" id="{12E3E3B9-3863-4E50-B7E8-8D672B01F35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70" name="Group 1103">
              <a:extLst>
                <a:ext uri="{FF2B5EF4-FFF2-40B4-BE49-F238E27FC236}">
                  <a16:creationId xmlns:a16="http://schemas.microsoft.com/office/drawing/2014/main" id="{DA7BEE89-2113-41FB-99E2-0421B867AF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>
                <a:extLst>
                  <a:ext uri="{FF2B5EF4-FFF2-40B4-BE49-F238E27FC236}">
                    <a16:creationId xmlns:a16="http://schemas.microsoft.com/office/drawing/2014/main" id="{1CC48DFA-9448-40AA-83AA-BB3E89B7C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72" name="Rectangle 410">
                <a:extLst>
                  <a:ext uri="{FF2B5EF4-FFF2-40B4-BE49-F238E27FC236}">
                    <a16:creationId xmlns:a16="http://schemas.microsoft.com/office/drawing/2014/main" id="{B83C6C4D-480A-4463-8078-0EE57555B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73" name="Oval 411">
                <a:extLst>
                  <a:ext uri="{FF2B5EF4-FFF2-40B4-BE49-F238E27FC236}">
                    <a16:creationId xmlns:a16="http://schemas.microsoft.com/office/drawing/2014/main" id="{DB10AA95-4E10-4A0A-B1D2-731EFEA99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74" name="Group 1107">
                <a:extLst>
                  <a:ext uri="{FF2B5EF4-FFF2-40B4-BE49-F238E27FC236}">
                    <a16:creationId xmlns:a16="http://schemas.microsoft.com/office/drawing/2014/main" id="{B73BF81E-F055-4093-A216-2926BD637A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>
                  <a:extLst>
                    <a:ext uri="{FF2B5EF4-FFF2-40B4-BE49-F238E27FC236}">
                      <a16:creationId xmlns:a16="http://schemas.microsoft.com/office/drawing/2014/main" id="{D5D19A09-7EB1-470A-B5A7-9206F007B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8" name="Freeform 1109">
                  <a:extLst>
                    <a:ext uri="{FF2B5EF4-FFF2-40B4-BE49-F238E27FC236}">
                      <a16:creationId xmlns:a16="http://schemas.microsoft.com/office/drawing/2014/main" id="{0E3FED08-56A1-4AA1-A0CC-BB590E80E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75" name="Line 1110">
                <a:extLst>
                  <a:ext uri="{FF2B5EF4-FFF2-40B4-BE49-F238E27FC236}">
                    <a16:creationId xmlns:a16="http://schemas.microsoft.com/office/drawing/2014/main" id="{45FA6A5E-AFC0-4238-8D89-CB42E28CB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6" name="Line 1111">
                <a:extLst>
                  <a:ext uri="{FF2B5EF4-FFF2-40B4-BE49-F238E27FC236}">
                    <a16:creationId xmlns:a16="http://schemas.microsoft.com/office/drawing/2014/main" id="{2CB599B1-A480-41DB-8546-72F2283FD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1" name="Group 1112">
              <a:extLst>
                <a:ext uri="{FF2B5EF4-FFF2-40B4-BE49-F238E27FC236}">
                  <a16:creationId xmlns:a16="http://schemas.microsoft.com/office/drawing/2014/main" id="{D82A0026-6F71-4BA3-9805-5534EC16B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>
                <a:extLst>
                  <a:ext uri="{FF2B5EF4-FFF2-40B4-BE49-F238E27FC236}">
                    <a16:creationId xmlns:a16="http://schemas.microsoft.com/office/drawing/2014/main" id="{2F32FB5A-639A-4911-AFBC-24B6EEEA6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64" name="Rectangle 410">
                <a:extLst>
                  <a:ext uri="{FF2B5EF4-FFF2-40B4-BE49-F238E27FC236}">
                    <a16:creationId xmlns:a16="http://schemas.microsoft.com/office/drawing/2014/main" id="{4CBFB92A-3635-40FA-9FDE-B1781C3AE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65" name="Oval 411">
                <a:extLst>
                  <a:ext uri="{FF2B5EF4-FFF2-40B4-BE49-F238E27FC236}">
                    <a16:creationId xmlns:a16="http://schemas.microsoft.com/office/drawing/2014/main" id="{C810E79F-7202-4F9F-A7F7-6A090B1A4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66" name="Group 1116">
                <a:extLst>
                  <a:ext uri="{FF2B5EF4-FFF2-40B4-BE49-F238E27FC236}">
                    <a16:creationId xmlns:a16="http://schemas.microsoft.com/office/drawing/2014/main" id="{26853ABA-BE29-4D59-B0BA-86CC9934AB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>
                  <a:extLst>
                    <a:ext uri="{FF2B5EF4-FFF2-40B4-BE49-F238E27FC236}">
                      <a16:creationId xmlns:a16="http://schemas.microsoft.com/office/drawing/2014/main" id="{777629F9-6A25-4D81-B6C1-9365D280E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0" name="Freeform 1118">
                  <a:extLst>
                    <a:ext uri="{FF2B5EF4-FFF2-40B4-BE49-F238E27FC236}">
                      <a16:creationId xmlns:a16="http://schemas.microsoft.com/office/drawing/2014/main" id="{70EE6815-7D6A-4C76-8F5B-9BB9425684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67" name="Line 1119">
                <a:extLst>
                  <a:ext uri="{FF2B5EF4-FFF2-40B4-BE49-F238E27FC236}">
                    <a16:creationId xmlns:a16="http://schemas.microsoft.com/office/drawing/2014/main" id="{CA4C87F3-406E-4AEC-AD80-399E33876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8" name="Line 1120">
                <a:extLst>
                  <a:ext uri="{FF2B5EF4-FFF2-40B4-BE49-F238E27FC236}">
                    <a16:creationId xmlns:a16="http://schemas.microsoft.com/office/drawing/2014/main" id="{2F492573-417D-4001-A5FD-21ECED775C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2" name="Group 1121">
              <a:extLst>
                <a:ext uri="{FF2B5EF4-FFF2-40B4-BE49-F238E27FC236}">
                  <a16:creationId xmlns:a16="http://schemas.microsoft.com/office/drawing/2014/main" id="{675A2309-DC35-4044-BAAD-C514023EC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>
                <a:extLst>
                  <a:ext uri="{FF2B5EF4-FFF2-40B4-BE49-F238E27FC236}">
                    <a16:creationId xmlns:a16="http://schemas.microsoft.com/office/drawing/2014/main" id="{FA1FC8FB-8246-40AD-8DE8-D1745DE1F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56" name="Rectangle 410">
                <a:extLst>
                  <a:ext uri="{FF2B5EF4-FFF2-40B4-BE49-F238E27FC236}">
                    <a16:creationId xmlns:a16="http://schemas.microsoft.com/office/drawing/2014/main" id="{D975E623-04C2-49F6-93A5-938D9063E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57" name="Oval 411">
                <a:extLst>
                  <a:ext uri="{FF2B5EF4-FFF2-40B4-BE49-F238E27FC236}">
                    <a16:creationId xmlns:a16="http://schemas.microsoft.com/office/drawing/2014/main" id="{7138A4FF-2927-4C94-937F-054C8AC6C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58" name="Group 1125">
                <a:extLst>
                  <a:ext uri="{FF2B5EF4-FFF2-40B4-BE49-F238E27FC236}">
                    <a16:creationId xmlns:a16="http://schemas.microsoft.com/office/drawing/2014/main" id="{F1300BBB-6EF5-4C40-9FBD-DB1E23C3D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>
                  <a:extLst>
                    <a:ext uri="{FF2B5EF4-FFF2-40B4-BE49-F238E27FC236}">
                      <a16:creationId xmlns:a16="http://schemas.microsoft.com/office/drawing/2014/main" id="{4554F1ED-FF44-4110-BCD0-DE55A0A0E8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62" name="Freeform 1127">
                  <a:extLst>
                    <a:ext uri="{FF2B5EF4-FFF2-40B4-BE49-F238E27FC236}">
                      <a16:creationId xmlns:a16="http://schemas.microsoft.com/office/drawing/2014/main" id="{F85EBF2E-B3B4-4AC6-BCCB-EECC4F0BA6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9" name="Line 1128">
                <a:extLst>
                  <a:ext uri="{FF2B5EF4-FFF2-40B4-BE49-F238E27FC236}">
                    <a16:creationId xmlns:a16="http://schemas.microsoft.com/office/drawing/2014/main" id="{FBDBF479-7687-4989-921B-87C75C5B9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0" name="Line 1129">
                <a:extLst>
                  <a:ext uri="{FF2B5EF4-FFF2-40B4-BE49-F238E27FC236}">
                    <a16:creationId xmlns:a16="http://schemas.microsoft.com/office/drawing/2014/main" id="{3C67826A-D5A3-447D-B71B-2C92FF8C0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3" name="Group 1130">
              <a:extLst>
                <a:ext uri="{FF2B5EF4-FFF2-40B4-BE49-F238E27FC236}">
                  <a16:creationId xmlns:a16="http://schemas.microsoft.com/office/drawing/2014/main" id="{747443AF-D80D-465C-9E41-6E6DC1A3BF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>
                <a:extLst>
                  <a:ext uri="{FF2B5EF4-FFF2-40B4-BE49-F238E27FC236}">
                    <a16:creationId xmlns:a16="http://schemas.microsoft.com/office/drawing/2014/main" id="{796E1960-C89E-4C09-A104-22A466366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8" name="Rectangle 410">
                <a:extLst>
                  <a:ext uri="{FF2B5EF4-FFF2-40B4-BE49-F238E27FC236}">
                    <a16:creationId xmlns:a16="http://schemas.microsoft.com/office/drawing/2014/main" id="{AD0773D6-008C-4BBE-9B8C-704699F19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9" name="Oval 411">
                <a:extLst>
                  <a:ext uri="{FF2B5EF4-FFF2-40B4-BE49-F238E27FC236}">
                    <a16:creationId xmlns:a16="http://schemas.microsoft.com/office/drawing/2014/main" id="{C781572F-6846-4BB6-B2DB-5A23D4E1D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50" name="Group 1134">
                <a:extLst>
                  <a:ext uri="{FF2B5EF4-FFF2-40B4-BE49-F238E27FC236}">
                    <a16:creationId xmlns:a16="http://schemas.microsoft.com/office/drawing/2014/main" id="{A6B86500-87D7-48F7-81F3-1DE4B344C9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>
                  <a:extLst>
                    <a:ext uri="{FF2B5EF4-FFF2-40B4-BE49-F238E27FC236}">
                      <a16:creationId xmlns:a16="http://schemas.microsoft.com/office/drawing/2014/main" id="{B7B3AA88-00A3-40A2-9D1A-8E692DA8F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54" name="Freeform 1136">
                  <a:extLst>
                    <a:ext uri="{FF2B5EF4-FFF2-40B4-BE49-F238E27FC236}">
                      <a16:creationId xmlns:a16="http://schemas.microsoft.com/office/drawing/2014/main" id="{FB0866E4-C2C6-446D-9C2B-65BB71BBD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1" name="Line 1137">
                <a:extLst>
                  <a:ext uri="{FF2B5EF4-FFF2-40B4-BE49-F238E27FC236}">
                    <a16:creationId xmlns:a16="http://schemas.microsoft.com/office/drawing/2014/main" id="{52A23929-0EA5-44D3-8CED-001EEC4F48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2" name="Line 1138">
                <a:extLst>
                  <a:ext uri="{FF2B5EF4-FFF2-40B4-BE49-F238E27FC236}">
                    <a16:creationId xmlns:a16="http://schemas.microsoft.com/office/drawing/2014/main" id="{D9A41242-4D1C-4631-B5E7-80629ED8E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4" name="Group 1139">
              <a:extLst>
                <a:ext uri="{FF2B5EF4-FFF2-40B4-BE49-F238E27FC236}">
                  <a16:creationId xmlns:a16="http://schemas.microsoft.com/office/drawing/2014/main" id="{514BED0F-B216-4D04-861F-D7D06147CB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>
                <a:extLst>
                  <a:ext uri="{FF2B5EF4-FFF2-40B4-BE49-F238E27FC236}">
                    <a16:creationId xmlns:a16="http://schemas.microsoft.com/office/drawing/2014/main" id="{D7375482-F929-45A3-B631-D81747B40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0" name="Rectangle 410">
                <a:extLst>
                  <a:ext uri="{FF2B5EF4-FFF2-40B4-BE49-F238E27FC236}">
                    <a16:creationId xmlns:a16="http://schemas.microsoft.com/office/drawing/2014/main" id="{84E49262-A3A2-424C-8813-D0E3F9D0E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1" name="Oval 411">
                <a:extLst>
                  <a:ext uri="{FF2B5EF4-FFF2-40B4-BE49-F238E27FC236}">
                    <a16:creationId xmlns:a16="http://schemas.microsoft.com/office/drawing/2014/main" id="{39F240B4-8E23-434F-83EF-16A62A902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42" name="Group 1143">
                <a:extLst>
                  <a:ext uri="{FF2B5EF4-FFF2-40B4-BE49-F238E27FC236}">
                    <a16:creationId xmlns:a16="http://schemas.microsoft.com/office/drawing/2014/main" id="{5C92F0E0-ED49-4EE9-9178-97A2CD7C5A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>
                  <a:extLst>
                    <a:ext uri="{FF2B5EF4-FFF2-40B4-BE49-F238E27FC236}">
                      <a16:creationId xmlns:a16="http://schemas.microsoft.com/office/drawing/2014/main" id="{CEAA4B2F-9B6E-4600-A4C2-1811E152D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46" name="Freeform 1145">
                  <a:extLst>
                    <a:ext uri="{FF2B5EF4-FFF2-40B4-BE49-F238E27FC236}">
                      <a16:creationId xmlns:a16="http://schemas.microsoft.com/office/drawing/2014/main" id="{618B8ED5-419C-4B4A-BD0D-4E21DDDB7D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43" name="Line 1146">
                <a:extLst>
                  <a:ext uri="{FF2B5EF4-FFF2-40B4-BE49-F238E27FC236}">
                    <a16:creationId xmlns:a16="http://schemas.microsoft.com/office/drawing/2014/main" id="{28EB8313-35B8-4EDE-A0CC-384B9E9F2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4" name="Line 1147">
                <a:extLst>
                  <a:ext uri="{FF2B5EF4-FFF2-40B4-BE49-F238E27FC236}">
                    <a16:creationId xmlns:a16="http://schemas.microsoft.com/office/drawing/2014/main" id="{0AFC0992-83C3-44D4-BAC9-75A783316C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5" name="Group 3">
              <a:extLst>
                <a:ext uri="{FF2B5EF4-FFF2-40B4-BE49-F238E27FC236}">
                  <a16:creationId xmlns:a16="http://schemas.microsoft.com/office/drawing/2014/main" id="{C40B547B-A6D3-4C54-BC5E-34F3D7364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>
                <a:extLst>
                  <a:ext uri="{FF2B5EF4-FFF2-40B4-BE49-F238E27FC236}">
                    <a16:creationId xmlns:a16="http://schemas.microsoft.com/office/drawing/2014/main" id="{89CFFDE2-F2F3-46FD-B0B3-6060834E4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>
                <a:extLst>
                  <a:ext uri="{FF2B5EF4-FFF2-40B4-BE49-F238E27FC236}">
                    <a16:creationId xmlns:a16="http://schemas.microsoft.com/office/drawing/2014/main" id="{0BB99A74-6509-423D-87C6-DF3F3974C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>
              <a:extLst>
                <a:ext uri="{FF2B5EF4-FFF2-40B4-BE49-F238E27FC236}">
                  <a16:creationId xmlns:a16="http://schemas.microsoft.com/office/drawing/2014/main" id="{322D0457-4B42-4FFE-A84D-2698F27D2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>
              <a:extLst>
                <a:ext uri="{FF2B5EF4-FFF2-40B4-BE49-F238E27FC236}">
                  <a16:creationId xmlns:a16="http://schemas.microsoft.com/office/drawing/2014/main" id="{8774B678-1ED7-46BA-9CC0-ACF2FB419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>
              <a:extLst>
                <a:ext uri="{FF2B5EF4-FFF2-40B4-BE49-F238E27FC236}">
                  <a16:creationId xmlns:a16="http://schemas.microsoft.com/office/drawing/2014/main" id="{6D50438C-E7BB-4EC6-915D-0FBC77E7E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>
              <a:extLst>
                <a:ext uri="{FF2B5EF4-FFF2-40B4-BE49-F238E27FC236}">
                  <a16:creationId xmlns:a16="http://schemas.microsoft.com/office/drawing/2014/main" id="{4F851DF1-8507-4738-98D0-EA5EFE882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>
              <a:extLst>
                <a:ext uri="{FF2B5EF4-FFF2-40B4-BE49-F238E27FC236}">
                  <a16:creationId xmlns:a16="http://schemas.microsoft.com/office/drawing/2014/main" id="{17D0E615-6894-4EF7-A635-8C5AAF4FD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>
                <a:extLst>
                  <a:ext uri="{FF2B5EF4-FFF2-40B4-BE49-F238E27FC236}">
                    <a16:creationId xmlns:a16="http://schemas.microsoft.com/office/drawing/2014/main" id="{24995A4B-D232-409A-8102-D8D20325E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55" name="Rectangle 1354">
                <a:extLst>
                  <a:ext uri="{FF2B5EF4-FFF2-40B4-BE49-F238E27FC236}">
                    <a16:creationId xmlns:a16="http://schemas.microsoft.com/office/drawing/2014/main" id="{E2005B24-C39B-4615-ADDF-25FCD66D0FF8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>
                <a:extLst>
                  <a:ext uri="{FF2B5EF4-FFF2-40B4-BE49-F238E27FC236}">
                    <a16:creationId xmlns:a16="http://schemas.microsoft.com/office/drawing/2014/main" id="{3DB0D305-7C77-4B07-87ED-585D87643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6875C581-3CD0-43CD-868E-0DD4EA16FDA8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65F1C8FF-B195-4A6E-B332-E0793BB25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9" name="Freeform 1358">
                <a:extLst>
                  <a:ext uri="{FF2B5EF4-FFF2-40B4-BE49-F238E27FC236}">
                    <a16:creationId xmlns:a16="http://schemas.microsoft.com/office/drawing/2014/main" id="{B0DBB373-EF5A-440C-BEDB-152A3641C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60" name="Freeform 1359">
                <a:extLst>
                  <a:ext uri="{FF2B5EF4-FFF2-40B4-BE49-F238E27FC236}">
                    <a16:creationId xmlns:a16="http://schemas.microsoft.com/office/drawing/2014/main" id="{087D24B9-9E71-4E9E-BB3F-792696928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61" name="Straight Connector 1360">
                <a:extLst>
                  <a:ext uri="{FF2B5EF4-FFF2-40B4-BE49-F238E27FC236}">
                    <a16:creationId xmlns:a16="http://schemas.microsoft.com/office/drawing/2014/main" id="{5C2779E0-D651-44A6-A3BE-639A701E7806}"/>
                  </a:ext>
                </a:extLst>
              </p:cNvPr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>
                <a:extLst>
                  <a:ext uri="{FF2B5EF4-FFF2-40B4-BE49-F238E27FC236}">
                    <a16:creationId xmlns:a16="http://schemas.microsoft.com/office/drawing/2014/main" id="{2B86B380-6CFA-47B0-BC66-CDDF9E7E0A9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>
              <a:extLst>
                <a:ext uri="{FF2B5EF4-FFF2-40B4-BE49-F238E27FC236}">
                  <a16:creationId xmlns:a16="http://schemas.microsoft.com/office/drawing/2014/main" id="{8E6AD391-F680-4690-A2F4-6EAE673AE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>
                <a:extLst>
                  <a:ext uri="{FF2B5EF4-FFF2-40B4-BE49-F238E27FC236}">
                    <a16:creationId xmlns:a16="http://schemas.microsoft.com/office/drawing/2014/main" id="{9E739496-2898-4A9E-9089-3FE66008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46" name="Rectangle 1345">
                <a:extLst>
                  <a:ext uri="{FF2B5EF4-FFF2-40B4-BE49-F238E27FC236}">
                    <a16:creationId xmlns:a16="http://schemas.microsoft.com/office/drawing/2014/main" id="{11E7378B-6AC0-4005-A2A4-7DEA06609D28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>
                <a:extLst>
                  <a:ext uri="{FF2B5EF4-FFF2-40B4-BE49-F238E27FC236}">
                    <a16:creationId xmlns:a16="http://schemas.microsoft.com/office/drawing/2014/main" id="{8478467E-E404-4594-ADAE-C0F020974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730BDC26-CD2C-4451-B47D-77CABB0D2635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76E4422B-0EDA-4AAF-BA8C-F4D2E72F8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D6CDE9C4-8E65-46A0-A793-803970C66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1" name="Freeform 1350">
                <a:extLst>
                  <a:ext uri="{FF2B5EF4-FFF2-40B4-BE49-F238E27FC236}">
                    <a16:creationId xmlns:a16="http://schemas.microsoft.com/office/drawing/2014/main" id="{9E4F77FC-C176-4F3F-9B1D-8E218F323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2" name="Straight Connector 1351">
                <a:extLst>
                  <a:ext uri="{FF2B5EF4-FFF2-40B4-BE49-F238E27FC236}">
                    <a16:creationId xmlns:a16="http://schemas.microsoft.com/office/drawing/2014/main" id="{1FABA9D9-DEC8-4903-BE37-924105E022AF}"/>
                  </a:ext>
                </a:extLst>
              </p:cNvPr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>
                <a:extLst>
                  <a:ext uri="{FF2B5EF4-FFF2-40B4-BE49-F238E27FC236}">
                    <a16:creationId xmlns:a16="http://schemas.microsoft.com/office/drawing/2014/main" id="{EFBC4E94-C35A-4375-9E66-63FCFB43BE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>
              <a:extLst>
                <a:ext uri="{FF2B5EF4-FFF2-40B4-BE49-F238E27FC236}">
                  <a16:creationId xmlns:a16="http://schemas.microsoft.com/office/drawing/2014/main" id="{41C1C0F4-DA86-46D1-9746-D8AE2462E1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>
                <a:extLst>
                  <a:ext uri="{FF2B5EF4-FFF2-40B4-BE49-F238E27FC236}">
                    <a16:creationId xmlns:a16="http://schemas.microsoft.com/office/drawing/2014/main" id="{BAC84A80-5FD4-4C29-AB66-6BC648076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37" name="Rectangle 1336">
                <a:extLst>
                  <a:ext uri="{FF2B5EF4-FFF2-40B4-BE49-F238E27FC236}">
                    <a16:creationId xmlns:a16="http://schemas.microsoft.com/office/drawing/2014/main" id="{DC6DA89C-50BC-49B0-AE16-7BBB2645284D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>
                <a:extLst>
                  <a:ext uri="{FF2B5EF4-FFF2-40B4-BE49-F238E27FC236}">
                    <a16:creationId xmlns:a16="http://schemas.microsoft.com/office/drawing/2014/main" id="{489B2840-C0A8-4B7F-A42F-27FC63100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909B404C-ED81-47E3-B0B5-7BE93CBD051A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1B33882A-6C8B-4C4E-B003-612AE1470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6DDA5354-4907-474B-8456-737A332B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1C0B9C04-70EA-4D14-875E-8A5565481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43" name="Straight Connector 1342">
                <a:extLst>
                  <a:ext uri="{FF2B5EF4-FFF2-40B4-BE49-F238E27FC236}">
                    <a16:creationId xmlns:a16="http://schemas.microsoft.com/office/drawing/2014/main" id="{D3B26E78-6FB6-4E63-BBB1-27C397C9EDAD}"/>
                  </a:ext>
                </a:extLst>
              </p:cNvPr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>
                <a:extLst>
                  <a:ext uri="{FF2B5EF4-FFF2-40B4-BE49-F238E27FC236}">
                    <a16:creationId xmlns:a16="http://schemas.microsoft.com/office/drawing/2014/main" id="{7F1A3154-80F9-4A23-B545-4E7BCE3F777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>
              <a:extLst>
                <a:ext uri="{FF2B5EF4-FFF2-40B4-BE49-F238E27FC236}">
                  <a16:creationId xmlns:a16="http://schemas.microsoft.com/office/drawing/2014/main" id="{EE002677-A69B-4EDB-B277-8D29B45B77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>
                <a:extLst>
                  <a:ext uri="{FF2B5EF4-FFF2-40B4-BE49-F238E27FC236}">
                    <a16:creationId xmlns:a16="http://schemas.microsoft.com/office/drawing/2014/main" id="{DD2AC66E-1A30-447A-8453-4FDCB1F5C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28" name="Rectangle 1327">
                <a:extLst>
                  <a:ext uri="{FF2B5EF4-FFF2-40B4-BE49-F238E27FC236}">
                    <a16:creationId xmlns:a16="http://schemas.microsoft.com/office/drawing/2014/main" id="{8C601195-AC9B-4DEF-A8E1-C80889C6F3FF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>
                <a:extLst>
                  <a:ext uri="{FF2B5EF4-FFF2-40B4-BE49-F238E27FC236}">
                    <a16:creationId xmlns:a16="http://schemas.microsoft.com/office/drawing/2014/main" id="{4E80A4A3-45EA-4B8E-B038-224F54D7D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30" name="Freeform 1329">
                <a:extLst>
                  <a:ext uri="{FF2B5EF4-FFF2-40B4-BE49-F238E27FC236}">
                    <a16:creationId xmlns:a16="http://schemas.microsoft.com/office/drawing/2014/main" id="{885A8267-E872-4603-8E01-EFB39F80B6E9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F2AC99D5-229F-40E1-9205-E9D967578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3D1B3FC2-EF3C-4D0B-A017-6D2399410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F8F7723C-B430-43FC-9E56-8A554BB2E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4" name="Straight Connector 1333">
                <a:extLst>
                  <a:ext uri="{FF2B5EF4-FFF2-40B4-BE49-F238E27FC236}">
                    <a16:creationId xmlns:a16="http://schemas.microsoft.com/office/drawing/2014/main" id="{7289C1D3-37E4-44C9-86E4-8357418B1E12}"/>
                  </a:ext>
                </a:extLst>
              </p:cNvPr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>
                <a:extLst>
                  <a:ext uri="{FF2B5EF4-FFF2-40B4-BE49-F238E27FC236}">
                    <a16:creationId xmlns:a16="http://schemas.microsoft.com/office/drawing/2014/main" id="{6108B081-25CC-4ED7-BE35-B11E863DE9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>
              <a:extLst>
                <a:ext uri="{FF2B5EF4-FFF2-40B4-BE49-F238E27FC236}">
                  <a16:creationId xmlns:a16="http://schemas.microsoft.com/office/drawing/2014/main" id="{D8ACC655-DA92-4559-868B-1DC0ED352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>
                <a:extLst>
                  <a:ext uri="{FF2B5EF4-FFF2-40B4-BE49-F238E27FC236}">
                    <a16:creationId xmlns:a16="http://schemas.microsoft.com/office/drawing/2014/main" id="{EF8A77EC-D787-438D-AF70-3F159EA6A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19" name="Rectangle 1318">
                <a:extLst>
                  <a:ext uri="{FF2B5EF4-FFF2-40B4-BE49-F238E27FC236}">
                    <a16:creationId xmlns:a16="http://schemas.microsoft.com/office/drawing/2014/main" id="{C3B55A86-BBDE-47CD-A23F-945F93DE2369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>
                <a:extLst>
                  <a:ext uri="{FF2B5EF4-FFF2-40B4-BE49-F238E27FC236}">
                    <a16:creationId xmlns:a16="http://schemas.microsoft.com/office/drawing/2014/main" id="{5AC49E10-9D6D-4BF8-B591-A93C379D8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B6B36E36-CEAF-406F-A881-98A5A5C2C401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16F1480D-F0AC-4237-978F-F81362470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522965B7-D12E-4989-A037-2DF7F6A29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CCDFD24C-B36D-4B1B-AA59-BAE5DB35B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25" name="Straight Connector 1324">
                <a:extLst>
                  <a:ext uri="{FF2B5EF4-FFF2-40B4-BE49-F238E27FC236}">
                    <a16:creationId xmlns:a16="http://schemas.microsoft.com/office/drawing/2014/main" id="{995E1F00-2C0E-4EB6-8445-0974BFC711E9}"/>
                  </a:ext>
                </a:extLst>
              </p:cNvPr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>
                <a:extLst>
                  <a:ext uri="{FF2B5EF4-FFF2-40B4-BE49-F238E27FC236}">
                    <a16:creationId xmlns:a16="http://schemas.microsoft.com/office/drawing/2014/main" id="{E904FBF7-993F-4414-835E-7D18E8B993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>
              <a:extLst>
                <a:ext uri="{FF2B5EF4-FFF2-40B4-BE49-F238E27FC236}">
                  <a16:creationId xmlns:a16="http://schemas.microsoft.com/office/drawing/2014/main" id="{C6D22BAD-FFFB-4667-932C-C681CE79F8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>
                <a:extLst>
                  <a:ext uri="{FF2B5EF4-FFF2-40B4-BE49-F238E27FC236}">
                    <a16:creationId xmlns:a16="http://schemas.microsoft.com/office/drawing/2014/main" id="{9FD515EB-E413-4765-A44B-09AF91DDB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10" name="Rectangle 1309">
                <a:extLst>
                  <a:ext uri="{FF2B5EF4-FFF2-40B4-BE49-F238E27FC236}">
                    <a16:creationId xmlns:a16="http://schemas.microsoft.com/office/drawing/2014/main" id="{8373FB65-3492-465D-80D1-57F1AD36C759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>
                <a:extLst>
                  <a:ext uri="{FF2B5EF4-FFF2-40B4-BE49-F238E27FC236}">
                    <a16:creationId xmlns:a16="http://schemas.microsoft.com/office/drawing/2014/main" id="{BFA910E0-21D7-413E-93D5-1479BD6BA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8E1499D0-0BF1-40B4-844E-E5FB374E64AD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2DDBCA2B-C8E1-4600-BEEB-A85BDA27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0F5B5132-4C71-45E3-9072-658BF8752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3FC55151-AD39-46A2-95C3-FD9E7C6C1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16" name="Straight Connector 1315">
                <a:extLst>
                  <a:ext uri="{FF2B5EF4-FFF2-40B4-BE49-F238E27FC236}">
                    <a16:creationId xmlns:a16="http://schemas.microsoft.com/office/drawing/2014/main" id="{98E56768-221C-4FC3-991F-7455614134D9}"/>
                  </a:ext>
                </a:extLst>
              </p:cNvPr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>
                <a:extLst>
                  <a:ext uri="{FF2B5EF4-FFF2-40B4-BE49-F238E27FC236}">
                    <a16:creationId xmlns:a16="http://schemas.microsoft.com/office/drawing/2014/main" id="{C3E2372A-742D-4949-B5C4-83CC847F0B0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>
              <a:extLst>
                <a:ext uri="{FF2B5EF4-FFF2-40B4-BE49-F238E27FC236}">
                  <a16:creationId xmlns:a16="http://schemas.microsoft.com/office/drawing/2014/main" id="{EC2FD665-16A9-4CA2-8D0D-B89ADA2505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8683B250-A5FF-420E-AE8A-4474E85FD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01" name="Rectangle 1300">
                <a:extLst>
                  <a:ext uri="{FF2B5EF4-FFF2-40B4-BE49-F238E27FC236}">
                    <a16:creationId xmlns:a16="http://schemas.microsoft.com/office/drawing/2014/main" id="{39629FD6-6AAA-46A4-957B-E782AAFCDE7C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>
                <a:extLst>
                  <a:ext uri="{FF2B5EF4-FFF2-40B4-BE49-F238E27FC236}">
                    <a16:creationId xmlns:a16="http://schemas.microsoft.com/office/drawing/2014/main" id="{B4B24278-C1DA-477E-B625-360E3C9B4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2EEC0F32-F77A-4D36-9792-222E0521FA85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2F95F737-FA25-4F1D-93F3-F0C88FD74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9D7E0CFA-D80E-4688-85A1-5FF1E0DDD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F32B447A-7112-45D6-9EC6-423869021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07" name="Straight Connector 1306">
                <a:extLst>
                  <a:ext uri="{FF2B5EF4-FFF2-40B4-BE49-F238E27FC236}">
                    <a16:creationId xmlns:a16="http://schemas.microsoft.com/office/drawing/2014/main" id="{E21D3424-D1D0-4B71-99A0-CE6C0C1AE5FC}"/>
                  </a:ext>
                </a:extLst>
              </p:cNvPr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>
                <a:extLst>
                  <a:ext uri="{FF2B5EF4-FFF2-40B4-BE49-F238E27FC236}">
                    <a16:creationId xmlns:a16="http://schemas.microsoft.com/office/drawing/2014/main" id="{A25A428C-814E-4FF4-8F45-AAC534EA8E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>
              <a:extLst>
                <a:ext uri="{FF2B5EF4-FFF2-40B4-BE49-F238E27FC236}">
                  <a16:creationId xmlns:a16="http://schemas.microsoft.com/office/drawing/2014/main" id="{B169ED86-DA9A-4DE5-B282-764258453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>
                <a:extLst>
                  <a:ext uri="{FF2B5EF4-FFF2-40B4-BE49-F238E27FC236}">
                    <a16:creationId xmlns:a16="http://schemas.microsoft.com/office/drawing/2014/main" id="{09775F90-883C-42CE-9D24-7131E67C7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92" name="Rectangle 1291">
                <a:extLst>
                  <a:ext uri="{FF2B5EF4-FFF2-40B4-BE49-F238E27FC236}">
                    <a16:creationId xmlns:a16="http://schemas.microsoft.com/office/drawing/2014/main" id="{E7073B29-4F0E-4897-8D66-5CA75778F504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>
                <a:extLst>
                  <a:ext uri="{FF2B5EF4-FFF2-40B4-BE49-F238E27FC236}">
                    <a16:creationId xmlns:a16="http://schemas.microsoft.com/office/drawing/2014/main" id="{5980F8B4-4A8C-4C3B-9556-F28B812D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94" name="Freeform 1293">
                <a:extLst>
                  <a:ext uri="{FF2B5EF4-FFF2-40B4-BE49-F238E27FC236}">
                    <a16:creationId xmlns:a16="http://schemas.microsoft.com/office/drawing/2014/main" id="{EA86A716-D036-4BA1-8515-2AA2D7623F5E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>
                <a:extLst>
                  <a:ext uri="{FF2B5EF4-FFF2-40B4-BE49-F238E27FC236}">
                    <a16:creationId xmlns:a16="http://schemas.microsoft.com/office/drawing/2014/main" id="{92132CC9-5684-411F-B42B-2E50F604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6" name="Freeform 1295">
                <a:extLst>
                  <a:ext uri="{FF2B5EF4-FFF2-40B4-BE49-F238E27FC236}">
                    <a16:creationId xmlns:a16="http://schemas.microsoft.com/office/drawing/2014/main" id="{938ABE97-DE5F-465F-9C30-ACDDA5F7F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7" name="Freeform 1296">
                <a:extLst>
                  <a:ext uri="{FF2B5EF4-FFF2-40B4-BE49-F238E27FC236}">
                    <a16:creationId xmlns:a16="http://schemas.microsoft.com/office/drawing/2014/main" id="{6005C17F-005D-431F-9C14-A7C7D534B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98" name="Straight Connector 1297">
                <a:extLst>
                  <a:ext uri="{FF2B5EF4-FFF2-40B4-BE49-F238E27FC236}">
                    <a16:creationId xmlns:a16="http://schemas.microsoft.com/office/drawing/2014/main" id="{3671B477-5F83-4A72-9806-342CAA79FE36}"/>
                  </a:ext>
                </a:extLst>
              </p:cNvPr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>
                <a:extLst>
                  <a:ext uri="{FF2B5EF4-FFF2-40B4-BE49-F238E27FC236}">
                    <a16:creationId xmlns:a16="http://schemas.microsoft.com/office/drawing/2014/main" id="{87BDB82A-2927-4C03-9553-6ED175A9B15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>
              <a:extLst>
                <a:ext uri="{FF2B5EF4-FFF2-40B4-BE49-F238E27FC236}">
                  <a16:creationId xmlns:a16="http://schemas.microsoft.com/office/drawing/2014/main" id="{39FDBE09-4803-4F04-A3FD-8413325ED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B5CF6ADB-AEDF-4500-8898-D5B2EB896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83" name="Rectangle 1282">
                <a:extLst>
                  <a:ext uri="{FF2B5EF4-FFF2-40B4-BE49-F238E27FC236}">
                    <a16:creationId xmlns:a16="http://schemas.microsoft.com/office/drawing/2014/main" id="{287DFA2B-C20C-4486-948A-46F8E6475764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7E25B844-4E94-48A9-BF67-8D2F490E5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C778D57C-C2E0-475E-8E6D-DC5E06BDDF94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6F414F86-26C9-4255-AF7A-21F289FDD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7" name="Freeform 1286">
                <a:extLst>
                  <a:ext uri="{FF2B5EF4-FFF2-40B4-BE49-F238E27FC236}">
                    <a16:creationId xmlns:a16="http://schemas.microsoft.com/office/drawing/2014/main" id="{5F1BB724-0F37-4D9A-9A36-602FA31E1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8" name="Freeform 1287">
                <a:extLst>
                  <a:ext uri="{FF2B5EF4-FFF2-40B4-BE49-F238E27FC236}">
                    <a16:creationId xmlns:a16="http://schemas.microsoft.com/office/drawing/2014/main" id="{29C92BEA-6FBE-4CD9-AF8E-5F4CBB22F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9" name="Straight Connector 1288">
                <a:extLst>
                  <a:ext uri="{FF2B5EF4-FFF2-40B4-BE49-F238E27FC236}">
                    <a16:creationId xmlns:a16="http://schemas.microsoft.com/office/drawing/2014/main" id="{6E25003D-2F19-4911-90D3-DAED796C0DF1}"/>
                  </a:ext>
                </a:extLst>
              </p:cNvPr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>
                <a:extLst>
                  <a:ext uri="{FF2B5EF4-FFF2-40B4-BE49-F238E27FC236}">
                    <a16:creationId xmlns:a16="http://schemas.microsoft.com/office/drawing/2014/main" id="{1CBF5926-D473-471C-87F6-0F387CE01F1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>
              <a:extLst>
                <a:ext uri="{FF2B5EF4-FFF2-40B4-BE49-F238E27FC236}">
                  <a16:creationId xmlns:a16="http://schemas.microsoft.com/office/drawing/2014/main" id="{094836A2-0258-4317-A2D4-C45D407DF7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6073A912-C2E1-4FBA-AD38-2DBCCCF07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74" name="Rectangle 1273">
                <a:extLst>
                  <a:ext uri="{FF2B5EF4-FFF2-40B4-BE49-F238E27FC236}">
                    <a16:creationId xmlns:a16="http://schemas.microsoft.com/office/drawing/2014/main" id="{7AE4813A-DCD7-4427-BFE7-937B5013544B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>
                <a:extLst>
                  <a:ext uri="{FF2B5EF4-FFF2-40B4-BE49-F238E27FC236}">
                    <a16:creationId xmlns:a16="http://schemas.microsoft.com/office/drawing/2014/main" id="{FC651541-136D-4761-B044-967FBD6BC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76" name="Freeform 1275">
                <a:extLst>
                  <a:ext uri="{FF2B5EF4-FFF2-40B4-BE49-F238E27FC236}">
                    <a16:creationId xmlns:a16="http://schemas.microsoft.com/office/drawing/2014/main" id="{AD872025-3036-4FD4-BC04-BE4B53BA35BF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>
                <a:extLst>
                  <a:ext uri="{FF2B5EF4-FFF2-40B4-BE49-F238E27FC236}">
                    <a16:creationId xmlns:a16="http://schemas.microsoft.com/office/drawing/2014/main" id="{A93F58A1-F9EC-4250-93D6-064807F96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8" name="Freeform 1277">
                <a:extLst>
                  <a:ext uri="{FF2B5EF4-FFF2-40B4-BE49-F238E27FC236}">
                    <a16:creationId xmlns:a16="http://schemas.microsoft.com/office/drawing/2014/main" id="{7CC86118-10F6-4C7C-AE00-94F674046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9" name="Freeform 1278">
                <a:extLst>
                  <a:ext uri="{FF2B5EF4-FFF2-40B4-BE49-F238E27FC236}">
                    <a16:creationId xmlns:a16="http://schemas.microsoft.com/office/drawing/2014/main" id="{44BDA4AB-F545-4FB2-A510-4F6498DE4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0" name="Straight Connector 1279">
                <a:extLst>
                  <a:ext uri="{FF2B5EF4-FFF2-40B4-BE49-F238E27FC236}">
                    <a16:creationId xmlns:a16="http://schemas.microsoft.com/office/drawing/2014/main" id="{171608D2-9644-4AED-8FA5-B75D0C8CECA4}"/>
                  </a:ext>
                </a:extLst>
              </p:cNvPr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>
                <a:extLst>
                  <a:ext uri="{FF2B5EF4-FFF2-40B4-BE49-F238E27FC236}">
                    <a16:creationId xmlns:a16="http://schemas.microsoft.com/office/drawing/2014/main" id="{B4C2D9EE-FB5A-4DD5-B27D-836C8E5DFB5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>
              <a:extLst>
                <a:ext uri="{FF2B5EF4-FFF2-40B4-BE49-F238E27FC236}">
                  <a16:creationId xmlns:a16="http://schemas.microsoft.com/office/drawing/2014/main" id="{6FA14EFA-9BB4-4B51-AC36-8F3865BBC3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>
                <a:extLst>
                  <a:ext uri="{FF2B5EF4-FFF2-40B4-BE49-F238E27FC236}">
                    <a16:creationId xmlns:a16="http://schemas.microsoft.com/office/drawing/2014/main" id="{6C43E8E9-B714-4C14-B07F-AAEB2359A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65" name="Rectangle 1264">
                <a:extLst>
                  <a:ext uri="{FF2B5EF4-FFF2-40B4-BE49-F238E27FC236}">
                    <a16:creationId xmlns:a16="http://schemas.microsoft.com/office/drawing/2014/main" id="{353C641A-6286-49A8-823F-7500CE551AE7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>
                <a:extLst>
                  <a:ext uri="{FF2B5EF4-FFF2-40B4-BE49-F238E27FC236}">
                    <a16:creationId xmlns:a16="http://schemas.microsoft.com/office/drawing/2014/main" id="{6E62888B-A689-4746-9832-23FF60FF1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694A58E8-DE5D-4FD8-A708-6409FD0D1821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53A33915-80CD-4BF9-BFFA-08C75AE79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5240D3EF-9A27-412C-ABF0-8675C8B10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0" name="Freeform 1269">
                <a:extLst>
                  <a:ext uri="{FF2B5EF4-FFF2-40B4-BE49-F238E27FC236}">
                    <a16:creationId xmlns:a16="http://schemas.microsoft.com/office/drawing/2014/main" id="{FC540CF8-9925-4517-965C-63484021B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71" name="Straight Connector 1270">
                <a:extLst>
                  <a:ext uri="{FF2B5EF4-FFF2-40B4-BE49-F238E27FC236}">
                    <a16:creationId xmlns:a16="http://schemas.microsoft.com/office/drawing/2014/main" id="{26E17DE2-4581-4A77-B048-DD115904943E}"/>
                  </a:ext>
                </a:extLst>
              </p:cNvPr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>
                <a:extLst>
                  <a:ext uri="{FF2B5EF4-FFF2-40B4-BE49-F238E27FC236}">
                    <a16:creationId xmlns:a16="http://schemas.microsoft.com/office/drawing/2014/main" id="{8BE3FBE4-C9E5-410E-B489-88A7506D25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>
              <a:extLst>
                <a:ext uri="{FF2B5EF4-FFF2-40B4-BE49-F238E27FC236}">
                  <a16:creationId xmlns:a16="http://schemas.microsoft.com/office/drawing/2014/main" id="{98E56BAE-77F0-4718-AE12-6311810F94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2" name="Line 422">
              <a:extLst>
                <a:ext uri="{FF2B5EF4-FFF2-40B4-BE49-F238E27FC236}">
                  <a16:creationId xmlns:a16="http://schemas.microsoft.com/office/drawing/2014/main" id="{0EFB2980-20AB-4D18-B169-F0110FD95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3" name="Line 423">
              <a:extLst>
                <a:ext uri="{FF2B5EF4-FFF2-40B4-BE49-F238E27FC236}">
                  <a16:creationId xmlns:a16="http://schemas.microsoft.com/office/drawing/2014/main" id="{024CD595-9795-4EEF-8A0D-DA1C1266FB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4" name="Line 444">
              <a:extLst>
                <a:ext uri="{FF2B5EF4-FFF2-40B4-BE49-F238E27FC236}">
                  <a16:creationId xmlns:a16="http://schemas.microsoft.com/office/drawing/2014/main" id="{8C29F0F7-E9E5-4D55-A36E-2AF7292C3E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5" name="Line 445">
              <a:extLst>
                <a:ext uri="{FF2B5EF4-FFF2-40B4-BE49-F238E27FC236}">
                  <a16:creationId xmlns:a16="http://schemas.microsoft.com/office/drawing/2014/main" id="{96A6B99D-9BE3-4223-A382-6F33E677D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6" name="Line 446">
              <a:extLst>
                <a:ext uri="{FF2B5EF4-FFF2-40B4-BE49-F238E27FC236}">
                  <a16:creationId xmlns:a16="http://schemas.microsoft.com/office/drawing/2014/main" id="{4533BFFE-26B4-43D5-BBA3-C9BE3E2EB5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7" name="Line 447">
              <a:extLst>
                <a:ext uri="{FF2B5EF4-FFF2-40B4-BE49-F238E27FC236}">
                  <a16:creationId xmlns:a16="http://schemas.microsoft.com/office/drawing/2014/main" id="{77B53578-6645-4050-B5AF-6DD7B5DBD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8" name="Line 448">
              <a:extLst>
                <a:ext uri="{FF2B5EF4-FFF2-40B4-BE49-F238E27FC236}">
                  <a16:creationId xmlns:a16="http://schemas.microsoft.com/office/drawing/2014/main" id="{F93A37AB-E434-429C-A095-6B7E3C0AA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9" name="Line 450">
              <a:extLst>
                <a:ext uri="{FF2B5EF4-FFF2-40B4-BE49-F238E27FC236}">
                  <a16:creationId xmlns:a16="http://schemas.microsoft.com/office/drawing/2014/main" id="{AB1CC24F-5A99-4687-BB85-5D9E1D338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0" name="Line 451">
              <a:extLst>
                <a:ext uri="{FF2B5EF4-FFF2-40B4-BE49-F238E27FC236}">
                  <a16:creationId xmlns:a16="http://schemas.microsoft.com/office/drawing/2014/main" id="{E3F8000C-BAD8-426A-B7FF-E91BFF07D5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1" name="Line 452">
              <a:extLst>
                <a:ext uri="{FF2B5EF4-FFF2-40B4-BE49-F238E27FC236}">
                  <a16:creationId xmlns:a16="http://schemas.microsoft.com/office/drawing/2014/main" id="{EF02AEB0-85D8-43A9-9265-964856B1C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2" name="Line 541">
              <a:extLst>
                <a:ext uri="{FF2B5EF4-FFF2-40B4-BE49-F238E27FC236}">
                  <a16:creationId xmlns:a16="http://schemas.microsoft.com/office/drawing/2014/main" id="{49B3BD39-4EBA-4FCF-8371-C01DE2E81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3" name="Group 665">
              <a:extLst>
                <a:ext uri="{FF2B5EF4-FFF2-40B4-BE49-F238E27FC236}">
                  <a16:creationId xmlns:a16="http://schemas.microsoft.com/office/drawing/2014/main" id="{5A39FB2C-5497-457D-8FEE-997E6969B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>
                <a:extLst>
                  <a:ext uri="{FF2B5EF4-FFF2-40B4-BE49-F238E27FC236}">
                    <a16:creationId xmlns:a16="http://schemas.microsoft.com/office/drawing/2014/main" id="{7351637E-3FEC-4C78-9786-2E7003CE7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31" name="Rectangle 410">
                <a:extLst>
                  <a:ext uri="{FF2B5EF4-FFF2-40B4-BE49-F238E27FC236}">
                    <a16:creationId xmlns:a16="http://schemas.microsoft.com/office/drawing/2014/main" id="{A5446BE1-6912-4BC5-B27D-A3E3ED0A9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32" name="Oval 411">
                <a:extLst>
                  <a:ext uri="{FF2B5EF4-FFF2-40B4-BE49-F238E27FC236}">
                    <a16:creationId xmlns:a16="http://schemas.microsoft.com/office/drawing/2014/main" id="{C0C09717-0BB2-4DB1-AB34-7FC3858C5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33" name="Group 659">
                <a:extLst>
                  <a:ext uri="{FF2B5EF4-FFF2-40B4-BE49-F238E27FC236}">
                    <a16:creationId xmlns:a16="http://schemas.microsoft.com/office/drawing/2014/main" id="{1F425905-E3AB-4E59-990E-852D64D92E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>
                  <a:extLst>
                    <a:ext uri="{FF2B5EF4-FFF2-40B4-BE49-F238E27FC236}">
                      <a16:creationId xmlns:a16="http://schemas.microsoft.com/office/drawing/2014/main" id="{7BFAC1CE-77FA-4E75-97EB-4EE097C60E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37" name="Freeform 661">
                  <a:extLst>
                    <a:ext uri="{FF2B5EF4-FFF2-40B4-BE49-F238E27FC236}">
                      <a16:creationId xmlns:a16="http://schemas.microsoft.com/office/drawing/2014/main" id="{59BDE4CE-67F4-463C-A9E3-2DAA80D00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34" name="Line 662">
                <a:extLst>
                  <a:ext uri="{FF2B5EF4-FFF2-40B4-BE49-F238E27FC236}">
                    <a16:creationId xmlns:a16="http://schemas.microsoft.com/office/drawing/2014/main" id="{BEF6E461-289C-4796-AB4C-A4771D656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5" name="Line 663">
                <a:extLst>
                  <a:ext uri="{FF2B5EF4-FFF2-40B4-BE49-F238E27FC236}">
                    <a16:creationId xmlns:a16="http://schemas.microsoft.com/office/drawing/2014/main" id="{0ACCBEDC-0240-4142-A1E9-B525B91D5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4" name="Group 675">
              <a:extLst>
                <a:ext uri="{FF2B5EF4-FFF2-40B4-BE49-F238E27FC236}">
                  <a16:creationId xmlns:a16="http://schemas.microsoft.com/office/drawing/2014/main" id="{161181B1-22D6-4B77-9967-551197821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>
                <a:extLst>
                  <a:ext uri="{FF2B5EF4-FFF2-40B4-BE49-F238E27FC236}">
                    <a16:creationId xmlns:a16="http://schemas.microsoft.com/office/drawing/2014/main" id="{66521805-F59A-461A-9FAA-26A9315EE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23" name="Rectangle 410">
                <a:extLst>
                  <a:ext uri="{FF2B5EF4-FFF2-40B4-BE49-F238E27FC236}">
                    <a16:creationId xmlns:a16="http://schemas.microsoft.com/office/drawing/2014/main" id="{A1F445B2-C2C1-4BCC-A30A-6C79B26A3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24" name="Oval 411">
                <a:extLst>
                  <a:ext uri="{FF2B5EF4-FFF2-40B4-BE49-F238E27FC236}">
                    <a16:creationId xmlns:a16="http://schemas.microsoft.com/office/drawing/2014/main" id="{AA7FD6EE-8671-49DC-984F-DF6DA4900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25" name="Group 679">
                <a:extLst>
                  <a:ext uri="{FF2B5EF4-FFF2-40B4-BE49-F238E27FC236}">
                    <a16:creationId xmlns:a16="http://schemas.microsoft.com/office/drawing/2014/main" id="{59563E06-6261-40D2-B934-38DC48460E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>
                  <a:extLst>
                    <a:ext uri="{FF2B5EF4-FFF2-40B4-BE49-F238E27FC236}">
                      <a16:creationId xmlns:a16="http://schemas.microsoft.com/office/drawing/2014/main" id="{1715086C-3487-49CB-BF48-A390667A2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9" name="Freeform 681">
                  <a:extLst>
                    <a:ext uri="{FF2B5EF4-FFF2-40B4-BE49-F238E27FC236}">
                      <a16:creationId xmlns:a16="http://schemas.microsoft.com/office/drawing/2014/main" id="{2E9E786E-4D77-42C3-A1EB-9EC9D50E4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26" name="Line 682">
                <a:extLst>
                  <a:ext uri="{FF2B5EF4-FFF2-40B4-BE49-F238E27FC236}">
                    <a16:creationId xmlns:a16="http://schemas.microsoft.com/office/drawing/2014/main" id="{99F633C8-0C9D-4BA8-8156-0A47516D1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7" name="Line 683">
                <a:extLst>
                  <a:ext uri="{FF2B5EF4-FFF2-40B4-BE49-F238E27FC236}">
                    <a16:creationId xmlns:a16="http://schemas.microsoft.com/office/drawing/2014/main" id="{1D822465-174F-4B82-A887-A39EDD8966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5" name="Group 684">
              <a:extLst>
                <a:ext uri="{FF2B5EF4-FFF2-40B4-BE49-F238E27FC236}">
                  <a16:creationId xmlns:a16="http://schemas.microsoft.com/office/drawing/2014/main" id="{B3A6BD44-F05A-4BCC-828A-FA3464468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>
                <a:extLst>
                  <a:ext uri="{FF2B5EF4-FFF2-40B4-BE49-F238E27FC236}">
                    <a16:creationId xmlns:a16="http://schemas.microsoft.com/office/drawing/2014/main" id="{3ABDC69B-6474-4FF1-9F1D-4BA650A34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15" name="Rectangle 410">
                <a:extLst>
                  <a:ext uri="{FF2B5EF4-FFF2-40B4-BE49-F238E27FC236}">
                    <a16:creationId xmlns:a16="http://schemas.microsoft.com/office/drawing/2014/main" id="{A68F6E2D-5B3E-41D7-A784-5948455D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16" name="Oval 411">
                <a:extLst>
                  <a:ext uri="{FF2B5EF4-FFF2-40B4-BE49-F238E27FC236}">
                    <a16:creationId xmlns:a16="http://schemas.microsoft.com/office/drawing/2014/main" id="{7FAA7CF7-341A-4535-AD25-C9B677C5F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17" name="Group 688">
                <a:extLst>
                  <a:ext uri="{FF2B5EF4-FFF2-40B4-BE49-F238E27FC236}">
                    <a16:creationId xmlns:a16="http://schemas.microsoft.com/office/drawing/2014/main" id="{A81173AB-A9C8-4648-9FB9-A6609C96D2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>
                  <a:extLst>
                    <a:ext uri="{FF2B5EF4-FFF2-40B4-BE49-F238E27FC236}">
                      <a16:creationId xmlns:a16="http://schemas.microsoft.com/office/drawing/2014/main" id="{855BA6C4-2096-4C4A-BC66-F999C4373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1" name="Freeform 690">
                  <a:extLst>
                    <a:ext uri="{FF2B5EF4-FFF2-40B4-BE49-F238E27FC236}">
                      <a16:creationId xmlns:a16="http://schemas.microsoft.com/office/drawing/2014/main" id="{BADC6336-6EE7-49B9-82AE-A4326EFD6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8" name="Line 691">
                <a:extLst>
                  <a:ext uri="{FF2B5EF4-FFF2-40B4-BE49-F238E27FC236}">
                    <a16:creationId xmlns:a16="http://schemas.microsoft.com/office/drawing/2014/main" id="{BA484307-CFE2-4DB0-9979-FA7EE1CF0D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9" name="Line 692">
                <a:extLst>
                  <a:ext uri="{FF2B5EF4-FFF2-40B4-BE49-F238E27FC236}">
                    <a16:creationId xmlns:a16="http://schemas.microsoft.com/office/drawing/2014/main" id="{BB3BC861-98EC-437F-B005-312FBDF10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06" name="Line 693">
              <a:extLst>
                <a:ext uri="{FF2B5EF4-FFF2-40B4-BE49-F238E27FC236}">
                  <a16:creationId xmlns:a16="http://schemas.microsoft.com/office/drawing/2014/main" id="{EC16A91D-D297-4771-B7D2-8B47E1CC2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7" name="Group 694">
              <a:extLst>
                <a:ext uri="{FF2B5EF4-FFF2-40B4-BE49-F238E27FC236}">
                  <a16:creationId xmlns:a16="http://schemas.microsoft.com/office/drawing/2014/main" id="{C3C8425A-0A32-4852-86D3-45A10363E6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>
                <a:extLst>
                  <a:ext uri="{FF2B5EF4-FFF2-40B4-BE49-F238E27FC236}">
                    <a16:creationId xmlns:a16="http://schemas.microsoft.com/office/drawing/2014/main" id="{F26D83CF-D4AD-4D30-96CE-B2F0BAE0F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07" name="Rectangle 410">
                <a:extLst>
                  <a:ext uri="{FF2B5EF4-FFF2-40B4-BE49-F238E27FC236}">
                    <a16:creationId xmlns:a16="http://schemas.microsoft.com/office/drawing/2014/main" id="{6DE1E165-4DE6-4D0E-8E2B-F6BF3460C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08" name="Oval 411">
                <a:extLst>
                  <a:ext uri="{FF2B5EF4-FFF2-40B4-BE49-F238E27FC236}">
                    <a16:creationId xmlns:a16="http://schemas.microsoft.com/office/drawing/2014/main" id="{5C050897-0E2B-418B-BD65-EA6D7499B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09" name="Group 698">
                <a:extLst>
                  <a:ext uri="{FF2B5EF4-FFF2-40B4-BE49-F238E27FC236}">
                    <a16:creationId xmlns:a16="http://schemas.microsoft.com/office/drawing/2014/main" id="{1E9B224E-4966-4F36-B4FE-967749F841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>
                  <a:extLst>
                    <a:ext uri="{FF2B5EF4-FFF2-40B4-BE49-F238E27FC236}">
                      <a16:creationId xmlns:a16="http://schemas.microsoft.com/office/drawing/2014/main" id="{BF4C4C8D-0E02-4A8F-803A-5DB3B839D6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13" name="Freeform 700">
                  <a:extLst>
                    <a:ext uri="{FF2B5EF4-FFF2-40B4-BE49-F238E27FC236}">
                      <a16:creationId xmlns:a16="http://schemas.microsoft.com/office/drawing/2014/main" id="{8F938190-4E7E-4FF9-BB38-D8EB2DBCC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0" name="Line 701">
                <a:extLst>
                  <a:ext uri="{FF2B5EF4-FFF2-40B4-BE49-F238E27FC236}">
                    <a16:creationId xmlns:a16="http://schemas.microsoft.com/office/drawing/2014/main" id="{DB760C23-D6E9-4748-8566-8BC6BCF83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1" name="Line 702">
                <a:extLst>
                  <a:ext uri="{FF2B5EF4-FFF2-40B4-BE49-F238E27FC236}">
                    <a16:creationId xmlns:a16="http://schemas.microsoft.com/office/drawing/2014/main" id="{2654B513-12C8-45A8-A3DF-97645F689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8" name="Group 712">
              <a:extLst>
                <a:ext uri="{FF2B5EF4-FFF2-40B4-BE49-F238E27FC236}">
                  <a16:creationId xmlns:a16="http://schemas.microsoft.com/office/drawing/2014/main" id="{9CA5E198-BAAA-41E7-B3F3-1E836F0F3F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>
                <a:extLst>
                  <a:ext uri="{FF2B5EF4-FFF2-40B4-BE49-F238E27FC236}">
                    <a16:creationId xmlns:a16="http://schemas.microsoft.com/office/drawing/2014/main" id="{CBAC9241-10CC-4DBB-9C4C-6C7F7A0D2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99" name="Rectangle 410">
                <a:extLst>
                  <a:ext uri="{FF2B5EF4-FFF2-40B4-BE49-F238E27FC236}">
                    <a16:creationId xmlns:a16="http://schemas.microsoft.com/office/drawing/2014/main" id="{A82D77CC-1CA5-4BF1-A9BF-432E39528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00" name="Oval 411">
                <a:extLst>
                  <a:ext uri="{FF2B5EF4-FFF2-40B4-BE49-F238E27FC236}">
                    <a16:creationId xmlns:a16="http://schemas.microsoft.com/office/drawing/2014/main" id="{249C0DB6-8AF6-4072-9222-745FD0452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01" name="Group 716">
                <a:extLst>
                  <a:ext uri="{FF2B5EF4-FFF2-40B4-BE49-F238E27FC236}">
                    <a16:creationId xmlns:a16="http://schemas.microsoft.com/office/drawing/2014/main" id="{3007B2F5-AD5D-40FB-9A05-E65B72EE65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>
                  <a:extLst>
                    <a:ext uri="{FF2B5EF4-FFF2-40B4-BE49-F238E27FC236}">
                      <a16:creationId xmlns:a16="http://schemas.microsoft.com/office/drawing/2014/main" id="{25C102AA-A571-4D82-B784-C84811074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5" name="Freeform 718">
                  <a:extLst>
                    <a:ext uri="{FF2B5EF4-FFF2-40B4-BE49-F238E27FC236}">
                      <a16:creationId xmlns:a16="http://schemas.microsoft.com/office/drawing/2014/main" id="{0BF3E553-8C84-45C3-8F04-602A970754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02" name="Line 719">
                <a:extLst>
                  <a:ext uri="{FF2B5EF4-FFF2-40B4-BE49-F238E27FC236}">
                    <a16:creationId xmlns:a16="http://schemas.microsoft.com/office/drawing/2014/main" id="{1F7A5D7B-C4CE-42A6-8224-A357761C3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3" name="Line 720">
                <a:extLst>
                  <a:ext uri="{FF2B5EF4-FFF2-40B4-BE49-F238E27FC236}">
                    <a16:creationId xmlns:a16="http://schemas.microsoft.com/office/drawing/2014/main" id="{07D12DB3-F4C9-4D11-8613-9F569E80A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9" name="Group 721">
              <a:extLst>
                <a:ext uri="{FF2B5EF4-FFF2-40B4-BE49-F238E27FC236}">
                  <a16:creationId xmlns:a16="http://schemas.microsoft.com/office/drawing/2014/main" id="{524590A5-6447-4F0C-967A-703E9D1995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>
                <a:extLst>
                  <a:ext uri="{FF2B5EF4-FFF2-40B4-BE49-F238E27FC236}">
                    <a16:creationId xmlns:a16="http://schemas.microsoft.com/office/drawing/2014/main" id="{DC88A6E1-85A8-43D1-ABFD-AB936171C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91" name="Rectangle 410">
                <a:extLst>
                  <a:ext uri="{FF2B5EF4-FFF2-40B4-BE49-F238E27FC236}">
                    <a16:creationId xmlns:a16="http://schemas.microsoft.com/office/drawing/2014/main" id="{6AAAF8BA-4BF4-46D6-96CF-75C1977C6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92" name="Oval 411">
                <a:extLst>
                  <a:ext uri="{FF2B5EF4-FFF2-40B4-BE49-F238E27FC236}">
                    <a16:creationId xmlns:a16="http://schemas.microsoft.com/office/drawing/2014/main" id="{DB0C5F4F-00DA-4979-85F4-613659CEF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893" name="Group 725">
                <a:extLst>
                  <a:ext uri="{FF2B5EF4-FFF2-40B4-BE49-F238E27FC236}">
                    <a16:creationId xmlns:a16="http://schemas.microsoft.com/office/drawing/2014/main" id="{788F61D8-7146-4398-A056-AD4767EBD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>
                  <a:extLst>
                    <a:ext uri="{FF2B5EF4-FFF2-40B4-BE49-F238E27FC236}">
                      <a16:creationId xmlns:a16="http://schemas.microsoft.com/office/drawing/2014/main" id="{F699690B-6C78-4AF7-9071-849307716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7" name="Freeform 727">
                  <a:extLst>
                    <a:ext uri="{FF2B5EF4-FFF2-40B4-BE49-F238E27FC236}">
                      <a16:creationId xmlns:a16="http://schemas.microsoft.com/office/drawing/2014/main" id="{D860924A-4462-4605-BACB-C155F2065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94" name="Line 728">
                <a:extLst>
                  <a:ext uri="{FF2B5EF4-FFF2-40B4-BE49-F238E27FC236}">
                    <a16:creationId xmlns:a16="http://schemas.microsoft.com/office/drawing/2014/main" id="{D47FD1C0-8D13-46B6-8A4E-5F1B9E83F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5" name="Line 729">
                <a:extLst>
                  <a:ext uri="{FF2B5EF4-FFF2-40B4-BE49-F238E27FC236}">
                    <a16:creationId xmlns:a16="http://schemas.microsoft.com/office/drawing/2014/main" id="{532D4EEA-A2E9-47B5-9482-2935D8E1A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10" name="Text Box 580">
              <a:extLst>
                <a:ext uri="{FF2B5EF4-FFF2-40B4-BE49-F238E27FC236}">
                  <a16:creationId xmlns:a16="http://schemas.microsoft.com/office/drawing/2014/main" id="{B0DEFCA4-9C04-4C88-9263-B33ACE5DD8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7811" name="Text Box 580">
              <a:extLst>
                <a:ext uri="{FF2B5EF4-FFF2-40B4-BE49-F238E27FC236}">
                  <a16:creationId xmlns:a16="http://schemas.microsoft.com/office/drawing/2014/main" id="{9FFF7DF2-91C6-4D78-B041-86BA9B4B4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7812" name="Text Box 580">
              <a:extLst>
                <a:ext uri="{FF2B5EF4-FFF2-40B4-BE49-F238E27FC236}">
                  <a16:creationId xmlns:a16="http://schemas.microsoft.com/office/drawing/2014/main" id="{B97317C3-DE90-4897-BF89-E6D5D3894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7813" name="Text Box 580">
              <a:extLst>
                <a:ext uri="{FF2B5EF4-FFF2-40B4-BE49-F238E27FC236}">
                  <a16:creationId xmlns:a16="http://schemas.microsoft.com/office/drawing/2014/main" id="{A802191C-64E8-4A93-82E7-88C86B9C0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7814" name="Text Box 580">
              <a:extLst>
                <a:ext uri="{FF2B5EF4-FFF2-40B4-BE49-F238E27FC236}">
                  <a16:creationId xmlns:a16="http://schemas.microsoft.com/office/drawing/2014/main" id="{1C14F6CF-9EE1-4F78-B01B-C0437EA00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7815" name="Picture 269" descr="cell_tower_radiation copy">
              <a:extLst>
                <a:ext uri="{FF2B5EF4-FFF2-40B4-BE49-F238E27FC236}">
                  <a16:creationId xmlns:a16="http://schemas.microsoft.com/office/drawing/2014/main" id="{94F25FF2-B3A4-43D2-AF9B-4E85FAB3D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>
              <a:extLst>
                <a:ext uri="{FF2B5EF4-FFF2-40B4-BE49-F238E27FC236}">
                  <a16:creationId xmlns:a16="http://schemas.microsoft.com/office/drawing/2014/main" id="{32729D49-AF0E-40CE-AE90-AD1718D93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>
                <a:extLst>
                  <a:ext uri="{FF2B5EF4-FFF2-40B4-BE49-F238E27FC236}">
                    <a16:creationId xmlns:a16="http://schemas.microsoft.com/office/drawing/2014/main" id="{EB640E30-3401-4DAA-BD6F-9875F5D81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08" name="Rectangle 1207">
                <a:extLst>
                  <a:ext uri="{FF2B5EF4-FFF2-40B4-BE49-F238E27FC236}">
                    <a16:creationId xmlns:a16="http://schemas.microsoft.com/office/drawing/2014/main" id="{D7F9AEAE-B87A-4A5A-80C7-CDC771AB5921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7B8FF060-34FB-445E-B926-7586B96D1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F7CF6954-6EF7-40A7-9B2B-4B5B9550E277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F21EEFEF-D011-45FD-993A-D59C6DFE0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ECFAFF80-2BE7-4BF3-A4D0-3ABBDB7A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1A103670-DC99-46BB-85F2-E71C84AB4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14" name="Straight Connector 1213">
                <a:extLst>
                  <a:ext uri="{FF2B5EF4-FFF2-40B4-BE49-F238E27FC236}">
                    <a16:creationId xmlns:a16="http://schemas.microsoft.com/office/drawing/2014/main" id="{DCA99F4D-B257-4708-928A-67AF9AB93851}"/>
                  </a:ext>
                </a:extLst>
              </p:cNvPr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>
                <a:extLst>
                  <a:ext uri="{FF2B5EF4-FFF2-40B4-BE49-F238E27FC236}">
                    <a16:creationId xmlns:a16="http://schemas.microsoft.com/office/drawing/2014/main" id="{DC299624-BC36-4755-B769-C8B5171B18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>
              <a:extLst>
                <a:ext uri="{FF2B5EF4-FFF2-40B4-BE49-F238E27FC236}">
                  <a16:creationId xmlns:a16="http://schemas.microsoft.com/office/drawing/2014/main" id="{05C5F386-C300-4A52-AFCA-1BA873F9C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>
                <a:extLst>
                  <a:ext uri="{FF2B5EF4-FFF2-40B4-BE49-F238E27FC236}">
                    <a16:creationId xmlns:a16="http://schemas.microsoft.com/office/drawing/2014/main" id="{39F1FA0A-6359-4C30-AC6D-E36A98193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99" name="Rectangle 1198">
                <a:extLst>
                  <a:ext uri="{FF2B5EF4-FFF2-40B4-BE49-F238E27FC236}">
                    <a16:creationId xmlns:a16="http://schemas.microsoft.com/office/drawing/2014/main" id="{A865561F-5096-4A73-BEDC-0840B83F23C6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>
                <a:extLst>
                  <a:ext uri="{FF2B5EF4-FFF2-40B4-BE49-F238E27FC236}">
                    <a16:creationId xmlns:a16="http://schemas.microsoft.com/office/drawing/2014/main" id="{0295C25D-82B6-4DCA-9ACE-B0D8350CC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9C242416-026D-42F5-9019-F47D11C23FFD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E6630D50-15FD-4813-8F02-0900036BC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6FD19C04-B33F-4880-8952-79C8BC1F4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7AC9FFD8-0623-4620-B078-5FA7050CE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5" name="Straight Connector 1204">
                <a:extLst>
                  <a:ext uri="{FF2B5EF4-FFF2-40B4-BE49-F238E27FC236}">
                    <a16:creationId xmlns:a16="http://schemas.microsoft.com/office/drawing/2014/main" id="{9A15A9B3-3895-4F89-A008-CC05BEB1E661}"/>
                  </a:ext>
                </a:extLst>
              </p:cNvPr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>
                <a:extLst>
                  <a:ext uri="{FF2B5EF4-FFF2-40B4-BE49-F238E27FC236}">
                    <a16:creationId xmlns:a16="http://schemas.microsoft.com/office/drawing/2014/main" id="{DBD0356C-072B-4E12-8968-70E4A357661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>
              <a:extLst>
                <a:ext uri="{FF2B5EF4-FFF2-40B4-BE49-F238E27FC236}">
                  <a16:creationId xmlns:a16="http://schemas.microsoft.com/office/drawing/2014/main" id="{190D3B38-0998-412C-951B-4089E6BB68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730BBAAA-6E92-45BD-B018-62FC3AD92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90" name="Rectangle 1189">
                <a:extLst>
                  <a:ext uri="{FF2B5EF4-FFF2-40B4-BE49-F238E27FC236}">
                    <a16:creationId xmlns:a16="http://schemas.microsoft.com/office/drawing/2014/main" id="{855068FE-5C63-455E-823C-0C90886F59DF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610DFD09-C18C-40B3-A7C3-642F5769A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CA8D19A1-5FDD-4844-86AB-361D66F4F3A3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94F0DC49-5456-46E7-BF1E-E8CBF9F52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E4C59A96-9766-41A6-8CF4-B36451FC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A0589935-C7C7-430C-8C29-A52062FF6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6" name="Straight Connector 1195">
                <a:extLst>
                  <a:ext uri="{FF2B5EF4-FFF2-40B4-BE49-F238E27FC236}">
                    <a16:creationId xmlns:a16="http://schemas.microsoft.com/office/drawing/2014/main" id="{88638E7F-9676-453B-8214-AE74335E1B1B}"/>
                  </a:ext>
                </a:extLst>
              </p:cNvPr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>
                <a:extLst>
                  <a:ext uri="{FF2B5EF4-FFF2-40B4-BE49-F238E27FC236}">
                    <a16:creationId xmlns:a16="http://schemas.microsoft.com/office/drawing/2014/main" id="{33A62E0C-5B2F-4A11-8F07-7896A0FBAFD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>
              <a:extLst>
                <a:ext uri="{FF2B5EF4-FFF2-40B4-BE49-F238E27FC236}">
                  <a16:creationId xmlns:a16="http://schemas.microsoft.com/office/drawing/2014/main" id="{F7FD9554-FFF2-4903-B724-50175B4476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>
                <a:extLst>
                  <a:ext uri="{FF2B5EF4-FFF2-40B4-BE49-F238E27FC236}">
                    <a16:creationId xmlns:a16="http://schemas.microsoft.com/office/drawing/2014/main" id="{EFA7DF1C-88AF-4AB2-8518-A51560BA1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81" name="Rectangle 1180">
                <a:extLst>
                  <a:ext uri="{FF2B5EF4-FFF2-40B4-BE49-F238E27FC236}">
                    <a16:creationId xmlns:a16="http://schemas.microsoft.com/office/drawing/2014/main" id="{32D01D95-AD4B-4747-8AE6-6CB82D6092EC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>
                <a:extLst>
                  <a:ext uri="{FF2B5EF4-FFF2-40B4-BE49-F238E27FC236}">
                    <a16:creationId xmlns:a16="http://schemas.microsoft.com/office/drawing/2014/main" id="{4A65F374-2960-4D92-B905-6E18A7813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4F3DC4FE-4572-492E-88E5-26C3C9B20C91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A6228170-4DB2-450F-B49D-597FAF9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7BF27F0D-42C6-481E-A069-CCC71EEDC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6" name="Freeform 1185">
                <a:extLst>
                  <a:ext uri="{FF2B5EF4-FFF2-40B4-BE49-F238E27FC236}">
                    <a16:creationId xmlns:a16="http://schemas.microsoft.com/office/drawing/2014/main" id="{CC5398E4-ADB6-40C2-864A-2E6A5E730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7" name="Straight Connector 1186">
                <a:extLst>
                  <a:ext uri="{FF2B5EF4-FFF2-40B4-BE49-F238E27FC236}">
                    <a16:creationId xmlns:a16="http://schemas.microsoft.com/office/drawing/2014/main" id="{3A04FBF7-AEC0-4B08-A457-480100224826}"/>
                  </a:ext>
                </a:extLst>
              </p:cNvPr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>
                <a:extLst>
                  <a:ext uri="{FF2B5EF4-FFF2-40B4-BE49-F238E27FC236}">
                    <a16:creationId xmlns:a16="http://schemas.microsoft.com/office/drawing/2014/main" id="{4A26B47F-BB0A-4C72-A211-AC20EF0806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>
              <a:extLst>
                <a:ext uri="{FF2B5EF4-FFF2-40B4-BE49-F238E27FC236}">
                  <a16:creationId xmlns:a16="http://schemas.microsoft.com/office/drawing/2014/main" id="{2CD4C97A-C741-47AB-9D1C-EA06318EC0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>
                <a:extLst>
                  <a:ext uri="{FF2B5EF4-FFF2-40B4-BE49-F238E27FC236}">
                    <a16:creationId xmlns:a16="http://schemas.microsoft.com/office/drawing/2014/main" id="{92F83291-3021-452C-9B23-9A8274137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72" name="Rectangle 1171">
                <a:extLst>
                  <a:ext uri="{FF2B5EF4-FFF2-40B4-BE49-F238E27FC236}">
                    <a16:creationId xmlns:a16="http://schemas.microsoft.com/office/drawing/2014/main" id="{8E1188D8-D08E-451A-82AF-B5E5C4C36D52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>
                <a:extLst>
                  <a:ext uri="{FF2B5EF4-FFF2-40B4-BE49-F238E27FC236}">
                    <a16:creationId xmlns:a16="http://schemas.microsoft.com/office/drawing/2014/main" id="{E2FB1E4C-38EC-43C8-9B85-19B94062E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CAE1274C-E68E-4261-8DF5-AB0597CD4AF0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F4751886-23CF-4FFB-A40C-DA4AAC85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A3EC171C-5E78-4D83-A82B-BD3F8B4A4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69105FB2-8086-424B-B3DE-2200285B9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78" name="Straight Connector 1177">
                <a:extLst>
                  <a:ext uri="{FF2B5EF4-FFF2-40B4-BE49-F238E27FC236}">
                    <a16:creationId xmlns:a16="http://schemas.microsoft.com/office/drawing/2014/main" id="{DAF35DC7-5043-4811-A365-5C919B6620F0}"/>
                  </a:ext>
                </a:extLst>
              </p:cNvPr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>
                <a:extLst>
                  <a:ext uri="{FF2B5EF4-FFF2-40B4-BE49-F238E27FC236}">
                    <a16:creationId xmlns:a16="http://schemas.microsoft.com/office/drawing/2014/main" id="{B0159212-D3DC-403E-8805-BC6F66F7C8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>
              <a:extLst>
                <a:ext uri="{FF2B5EF4-FFF2-40B4-BE49-F238E27FC236}">
                  <a16:creationId xmlns:a16="http://schemas.microsoft.com/office/drawing/2014/main" id="{FADFFC03-CC04-4EE3-BB21-DDC315C226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AFE9F75D-59D1-47EB-9E5A-FC5DCDA00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63" name="Rectangle 1162">
                <a:extLst>
                  <a:ext uri="{FF2B5EF4-FFF2-40B4-BE49-F238E27FC236}">
                    <a16:creationId xmlns:a16="http://schemas.microsoft.com/office/drawing/2014/main" id="{BDD951D1-FBAB-40D9-B0E0-61C696A4A415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E9125662-0130-4CE4-8955-F2683E3D2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834DE5B6-0743-46FD-831C-80BAF8463B13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D977D2A2-70B7-418C-BFFA-ED8DBAF56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53DB7850-26CD-4FBD-8D26-5FE243CA6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7631985A-3B36-4AD0-9CE3-94ED8A7A9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9" name="Straight Connector 1168">
                <a:extLst>
                  <a:ext uri="{FF2B5EF4-FFF2-40B4-BE49-F238E27FC236}">
                    <a16:creationId xmlns:a16="http://schemas.microsoft.com/office/drawing/2014/main" id="{4114F8DA-22E5-4E97-BA14-33BF5FC9D8FA}"/>
                  </a:ext>
                </a:extLst>
              </p:cNvPr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>
                <a:extLst>
                  <a:ext uri="{FF2B5EF4-FFF2-40B4-BE49-F238E27FC236}">
                    <a16:creationId xmlns:a16="http://schemas.microsoft.com/office/drawing/2014/main" id="{F383AB50-1577-4083-8175-11B46D31DBC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>
              <a:extLst>
                <a:ext uri="{FF2B5EF4-FFF2-40B4-BE49-F238E27FC236}">
                  <a16:creationId xmlns:a16="http://schemas.microsoft.com/office/drawing/2014/main" id="{BEFC743F-B46E-4C53-BBB2-DEF84D8592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>
                <a:extLst>
                  <a:ext uri="{FF2B5EF4-FFF2-40B4-BE49-F238E27FC236}">
                    <a16:creationId xmlns:a16="http://schemas.microsoft.com/office/drawing/2014/main" id="{97B2577D-2A53-4EA7-9228-343B80489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50C5D25B-E359-4DB8-9B5B-652FA4074003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1147D70A-0657-4372-97E9-4F6737575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604020202020204" pitchFamily="34" charset="0"/>
                </a:endParaRPr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4B9BAAE6-18D1-4736-9EB1-22C325A64424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3DE40336-1530-4751-A2F2-EE720A7A4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E03AA927-07E0-4588-AEC7-C0FA99FCE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CEE8DC3A-0D40-45FB-B952-C945AF2F0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0" name="Straight Connector 1159">
                <a:extLst>
                  <a:ext uri="{FF2B5EF4-FFF2-40B4-BE49-F238E27FC236}">
                    <a16:creationId xmlns:a16="http://schemas.microsoft.com/office/drawing/2014/main" id="{04223551-F0FB-404F-AAFA-B4F56A922502}"/>
                  </a:ext>
                </a:extLst>
              </p:cNvPr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>
                <a:extLst>
                  <a:ext uri="{FF2B5EF4-FFF2-40B4-BE49-F238E27FC236}">
                    <a16:creationId xmlns:a16="http://schemas.microsoft.com/office/drawing/2014/main" id="{E58AB3A1-6A9D-47B6-9E10-6E7940888A4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>
              <a:extLst>
                <a:ext uri="{FF2B5EF4-FFF2-40B4-BE49-F238E27FC236}">
                  <a16:creationId xmlns:a16="http://schemas.microsoft.com/office/drawing/2014/main" id="{8CEDB767-6896-4952-8589-E0948D007A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>
              <a:extLst>
                <a:ext uri="{FF2B5EF4-FFF2-40B4-BE49-F238E27FC236}">
                  <a16:creationId xmlns:a16="http://schemas.microsoft.com/office/drawing/2014/main" id="{4F16B0AC-B04A-42F0-AAB7-8F7D67663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>
              <a:extLst>
                <a:ext uri="{FF2B5EF4-FFF2-40B4-BE49-F238E27FC236}">
                  <a16:creationId xmlns:a16="http://schemas.microsoft.com/office/drawing/2014/main" id="{DA9C3974-A193-4724-B6F9-79E45AFE8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>
              <a:extLst>
                <a:ext uri="{FF2B5EF4-FFF2-40B4-BE49-F238E27FC236}">
                  <a16:creationId xmlns:a16="http://schemas.microsoft.com/office/drawing/2014/main" id="{734B9C36-B090-4B7B-9679-36F75CEE5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>
            <a:extLst>
              <a:ext uri="{FF2B5EF4-FFF2-40B4-BE49-F238E27FC236}">
                <a16:creationId xmlns:a16="http://schemas.microsoft.com/office/drawing/2014/main" id="{8935BD40-DD6E-4E39-8545-5AEEE411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42338" name="Picture 6" descr="arpanet2">
            <a:extLst>
              <a:ext uri="{FF2B5EF4-FFF2-40B4-BE49-F238E27FC236}">
                <a16:creationId xmlns:a16="http://schemas.microsoft.com/office/drawing/2014/main" id="{4160D071-0F3D-456B-B9EA-AED72E88C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495800" y="4222750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Rectangle 2">
            <a:extLst>
              <a:ext uri="{FF2B5EF4-FFF2-40B4-BE49-F238E27FC236}">
                <a16:creationId xmlns:a16="http://schemas.microsoft.com/office/drawing/2014/main" id="{76F230AE-397A-4974-BC24-D2E3EE0A099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en-US" sz="4000"/>
              <a:t>Internet history</a:t>
            </a:r>
            <a:endParaRPr lang="en-US" altLang="en-US"/>
          </a:p>
        </p:txBody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F4E5DABF-C62F-4D09-ADA6-0958EF63D4D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  <a:ea typeface="ＭＳ Ｐゴシック" charset="0"/>
              </a:rPr>
              <a:t>1961:</a:t>
            </a:r>
            <a:r>
              <a:rPr lang="en-US" sz="2400" dirty="0">
                <a:ea typeface="ＭＳ Ｐゴシック" charset="0"/>
              </a:rPr>
              <a:t> Kleinrock - queueing theory shows effectiveness of packet-switching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  <a:ea typeface="ＭＳ Ｐゴシック" charset="0"/>
              </a:rPr>
              <a:t>1964:</a:t>
            </a:r>
            <a:r>
              <a:rPr lang="en-US" sz="2400" dirty="0">
                <a:ea typeface="ＭＳ Ｐゴシック" charset="0"/>
              </a:rPr>
              <a:t> Baran - packet-switching in military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  <a:ea typeface="ＭＳ Ｐゴシック" charset="0"/>
              </a:rPr>
              <a:t>1967:</a:t>
            </a:r>
            <a:r>
              <a:rPr lang="en-US" sz="2400" dirty="0">
                <a:ea typeface="ＭＳ Ｐゴシック" charset="0"/>
              </a:rPr>
              <a:t> ARPAnet conceived by Advanced Research Projects Agency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  <a:ea typeface="ＭＳ Ｐゴシック" charset="0"/>
              </a:rPr>
              <a:t>1969:</a:t>
            </a:r>
            <a:r>
              <a:rPr lang="en-US" sz="2400" dirty="0">
                <a:ea typeface="ＭＳ Ｐゴシック" charset="0"/>
              </a:rPr>
              <a:t>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2341" name="Rectangle 4">
            <a:extLst>
              <a:ext uri="{FF2B5EF4-FFF2-40B4-BE49-F238E27FC236}">
                <a16:creationId xmlns:a16="http://schemas.microsoft.com/office/drawing/2014/main" id="{5C442BF9-7A10-436D-8E19-21BD14334E4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8"/>
            <a:ext cx="4786312" cy="2871787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</a:rPr>
              <a:t>1972:</a:t>
            </a:r>
            <a:r>
              <a:rPr lang="en-US" altLang="en-US" sz="2400"/>
              <a:t> </a:t>
            </a:r>
          </a:p>
          <a:p>
            <a:pPr marL="628650" lvl="1" indent="-233363" eaLnBrk="1" hangingPunct="1"/>
            <a:r>
              <a:rPr lang="en-US" altLang="en-US">
                <a:ea typeface="Arial" panose="020B0604020202020204" pitchFamily="34" charset="0"/>
              </a:rPr>
              <a:t>ARPAnet public demo</a:t>
            </a:r>
          </a:p>
          <a:p>
            <a:pPr marL="628650" lvl="1" indent="-233363" eaLnBrk="1" hangingPunct="1"/>
            <a:r>
              <a:rPr lang="en-US" altLang="en-US">
                <a:ea typeface="Arial" panose="020B0604020202020204" pitchFamily="34" charset="0"/>
              </a:rPr>
              <a:t>NCP (Network Control Protocol) first host-host protocol </a:t>
            </a:r>
          </a:p>
          <a:p>
            <a:pPr marL="628650" lvl="1" indent="-233363" eaLnBrk="1" hangingPunct="1"/>
            <a:r>
              <a:rPr lang="en-US" altLang="en-US">
                <a:ea typeface="Arial" panose="020B0604020202020204" pitchFamily="34" charset="0"/>
              </a:rPr>
              <a:t>first e-mail program</a:t>
            </a:r>
          </a:p>
          <a:p>
            <a:pPr marL="628650" lvl="1" indent="-233363" eaLnBrk="1" hangingPunct="1"/>
            <a:r>
              <a:rPr lang="en-US" altLang="en-US">
                <a:ea typeface="Arial" panose="020B0604020202020204" pitchFamily="34" charset="0"/>
              </a:rPr>
              <a:t>ARPAnet has 15 nodes</a:t>
            </a:r>
          </a:p>
        </p:txBody>
      </p:sp>
      <p:sp>
        <p:nvSpPr>
          <p:cNvPr id="142342" name="Rectangle 5">
            <a:extLst>
              <a:ext uri="{FF2B5EF4-FFF2-40B4-BE49-F238E27FC236}">
                <a16:creationId xmlns:a16="http://schemas.microsoft.com/office/drawing/2014/main" id="{31F75626-0837-4B99-83B5-7EDDAA599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en-US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>
            <a:extLst>
              <a:ext uri="{FF2B5EF4-FFF2-40B4-BE49-F238E27FC236}">
                <a16:creationId xmlns:a16="http://schemas.microsoft.com/office/drawing/2014/main" id="{B3BB8C55-8CDF-4F91-B993-C56E49B5008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4" name="Slide Number Placeholder 3">
            <a:extLst>
              <a:ext uri="{FF2B5EF4-FFF2-40B4-BE49-F238E27FC236}">
                <a16:creationId xmlns:a16="http://schemas.microsoft.com/office/drawing/2014/main" id="{8917B1BC-8028-4344-BAE2-71C27663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810AEB0-2551-44E5-9A83-32E086C2D7EA}" type="slidenum">
              <a:rPr lang="en-US" altLang="en-US" sz="1200">
                <a:latin typeface="Tahoma" panose="020B0604030504040204" pitchFamily="34" charset="0"/>
              </a:rPr>
              <a:pPr/>
              <a:t>70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Footer Placeholder 2">
            <a:extLst>
              <a:ext uri="{FF2B5EF4-FFF2-40B4-BE49-F238E27FC236}">
                <a16:creationId xmlns:a16="http://schemas.microsoft.com/office/drawing/2014/main" id="{EAABCADC-EFC0-4A93-9B45-AAE0C41C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44386" name="Rectangle 3">
            <a:extLst>
              <a:ext uri="{FF2B5EF4-FFF2-40B4-BE49-F238E27FC236}">
                <a16:creationId xmlns:a16="http://schemas.microsoft.com/office/drawing/2014/main" id="{5EE373B3-6AF3-420F-A958-85F512D2DE4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000099"/>
                </a:solidFill>
              </a:rPr>
              <a:t>1970:</a:t>
            </a:r>
            <a:r>
              <a:rPr lang="en-US" altLang="en-US" sz="2400"/>
              <a:t> ALOHAnet satellite network in Hawaii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</a:rPr>
              <a:t>1974:</a:t>
            </a:r>
            <a:r>
              <a:rPr lang="en-US" altLang="en-US" sz="2400"/>
              <a:t> Cerf and Kahn - architecture for interconnecting networks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</a:rPr>
              <a:t>1976:</a:t>
            </a:r>
            <a:r>
              <a:rPr lang="en-US" altLang="en-US" sz="2400"/>
              <a:t> Ethernet at Xerox PARC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</a:rPr>
              <a:t>late70</a:t>
            </a:r>
            <a:r>
              <a:rPr lang="ja-JP" altLang="en-US" sz="2400">
                <a:solidFill>
                  <a:srgbClr val="000099"/>
                </a:solidFill>
              </a:rPr>
              <a:t>’</a:t>
            </a:r>
            <a:r>
              <a:rPr lang="en-US" altLang="ja-JP" sz="2400">
                <a:solidFill>
                  <a:srgbClr val="000099"/>
                </a:solidFill>
              </a:rPr>
              <a:t>s:</a:t>
            </a:r>
            <a:r>
              <a:rPr lang="en-US" altLang="ja-JP" sz="2400"/>
              <a:t> proprietary architectures: DECnet, SNA, XNA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</a:rPr>
              <a:t>late 70</a:t>
            </a:r>
            <a:r>
              <a:rPr lang="ja-JP" altLang="en-US" sz="2400">
                <a:solidFill>
                  <a:srgbClr val="000099"/>
                </a:solidFill>
              </a:rPr>
              <a:t>’</a:t>
            </a:r>
            <a:r>
              <a:rPr lang="en-US" altLang="ja-JP" sz="2400">
                <a:solidFill>
                  <a:srgbClr val="000099"/>
                </a:solidFill>
              </a:rPr>
              <a:t>s:</a:t>
            </a:r>
            <a:r>
              <a:rPr lang="en-US" altLang="ja-JP" sz="2400"/>
              <a:t> switching fixed length packets (ATM precursor)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</a:rPr>
              <a:t>1979:</a:t>
            </a:r>
            <a:r>
              <a:rPr lang="en-US" altLang="en-US" sz="2400"/>
              <a:t> ARPAnet has 200 nodes</a:t>
            </a:r>
          </a:p>
        </p:txBody>
      </p:sp>
      <p:sp>
        <p:nvSpPr>
          <p:cNvPr id="144387" name="Rectangle 4">
            <a:extLst>
              <a:ext uri="{FF2B5EF4-FFF2-40B4-BE49-F238E27FC236}">
                <a16:creationId xmlns:a16="http://schemas.microsoft.com/office/drawing/2014/main" id="{AEA43B39-3AE9-4BAD-89FA-0F4152F254C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000090"/>
                </a:solidFill>
              </a:rPr>
              <a:t>Cerf and Kahn</a:t>
            </a:r>
            <a:r>
              <a:rPr lang="ja-JP" altLang="en-US" sz="2400">
                <a:solidFill>
                  <a:srgbClr val="000090"/>
                </a:solidFill>
              </a:rPr>
              <a:t>’</a:t>
            </a:r>
            <a:r>
              <a:rPr lang="en-US" altLang="ja-JP" sz="2400">
                <a:solidFill>
                  <a:srgbClr val="000090"/>
                </a:solidFill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Arial" panose="020B0604020202020204" pitchFamily="34" charset="0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Arial" panose="020B0604020202020204" pitchFamily="34" charset="0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Arial" panose="020B0604020202020204" pitchFamily="34" charset="0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Arial" panose="020B0604020202020204" pitchFamily="34" charset="0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000090"/>
                </a:solidFill>
              </a:rPr>
              <a:t>define today</a:t>
            </a:r>
            <a:r>
              <a:rPr lang="ja-JP" altLang="en-US" sz="2400">
                <a:solidFill>
                  <a:srgbClr val="000090"/>
                </a:solidFill>
              </a:rPr>
              <a:t>’</a:t>
            </a:r>
            <a:r>
              <a:rPr lang="en-US" altLang="ja-JP" sz="2400">
                <a:solidFill>
                  <a:srgbClr val="000090"/>
                </a:solidFill>
              </a:rPr>
              <a:t>s Internet architecture</a:t>
            </a:r>
            <a:endParaRPr lang="en-US" altLang="en-US" sz="2400">
              <a:solidFill>
                <a:srgbClr val="000090"/>
              </a:solidFill>
            </a:endParaRPr>
          </a:p>
        </p:txBody>
      </p:sp>
      <p:sp>
        <p:nvSpPr>
          <p:cNvPr id="144388" name="Rectangle 5">
            <a:extLst>
              <a:ext uri="{FF2B5EF4-FFF2-40B4-BE49-F238E27FC236}">
                <a16:creationId xmlns:a16="http://schemas.microsoft.com/office/drawing/2014/main" id="{8C7D2CDB-AB3E-46B8-99D8-F664495DE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en-US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>
            <a:extLst>
              <a:ext uri="{FF2B5EF4-FFF2-40B4-BE49-F238E27FC236}">
                <a16:creationId xmlns:a16="http://schemas.microsoft.com/office/drawing/2014/main" id="{390C3DF3-156A-4BCA-ADF6-51F11480C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90" name="Rectangle 2">
            <a:extLst>
              <a:ext uri="{FF2B5EF4-FFF2-40B4-BE49-F238E27FC236}">
                <a16:creationId xmlns:a16="http://schemas.microsoft.com/office/drawing/2014/main" id="{1CDF89F8-65A0-4B2B-9B5D-4AB2A34A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>
            <a:extLst>
              <a:ext uri="{FF2B5EF4-FFF2-40B4-BE49-F238E27FC236}">
                <a16:creationId xmlns:a16="http://schemas.microsoft.com/office/drawing/2014/main" id="{0C55E113-C741-4577-B7D1-790E7DFE27D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2" name="Slide Number Placeholder 3">
            <a:extLst>
              <a:ext uri="{FF2B5EF4-FFF2-40B4-BE49-F238E27FC236}">
                <a16:creationId xmlns:a16="http://schemas.microsoft.com/office/drawing/2014/main" id="{C9BA38D7-746F-4312-A61D-8485B2AA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D084C88-280C-4171-9107-607DFF051817}" type="slidenum">
              <a:rPr lang="en-US" altLang="en-US" sz="1200">
                <a:latin typeface="Tahoma" panose="020B0604030504040204" pitchFamily="34" charset="0"/>
              </a:rPr>
              <a:pPr/>
              <a:t>71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Footer Placeholder 2">
            <a:extLst>
              <a:ext uri="{FF2B5EF4-FFF2-40B4-BE49-F238E27FC236}">
                <a16:creationId xmlns:a16="http://schemas.microsoft.com/office/drawing/2014/main" id="{12FA94F7-038E-4DAD-BF8D-30E46EDF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46434" name="Rectangle 3">
            <a:extLst>
              <a:ext uri="{FF2B5EF4-FFF2-40B4-BE49-F238E27FC236}">
                <a16:creationId xmlns:a16="http://schemas.microsoft.com/office/drawing/2014/main" id="{58DB0C0D-34B9-4292-A745-586C82E2DCC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</a:rPr>
              <a:t>1983:</a:t>
            </a:r>
            <a:r>
              <a:rPr lang="en-US" altLang="en-US" sz="2400"/>
              <a:t> deployment of TCP/IP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</a:rPr>
              <a:t>1982:</a:t>
            </a:r>
            <a:r>
              <a:rPr lang="en-US" altLang="en-US" sz="2400"/>
              <a:t> smtp e-mail protocol defined 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</a:rPr>
              <a:t>1983:</a:t>
            </a:r>
            <a:r>
              <a:rPr lang="en-US" altLang="en-US" sz="2400"/>
              <a:t> DNS defined for name-to-IP-address translation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</a:rPr>
              <a:t>1985:</a:t>
            </a:r>
            <a:r>
              <a:rPr lang="en-US" altLang="en-US" sz="2400"/>
              <a:t> ftp protocol defined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</a:rPr>
              <a:t>1988:</a:t>
            </a:r>
            <a:r>
              <a:rPr lang="en-US" altLang="en-US" sz="2400"/>
              <a:t> TCP congestion control</a:t>
            </a:r>
          </a:p>
        </p:txBody>
      </p:sp>
      <p:sp>
        <p:nvSpPr>
          <p:cNvPr id="159747" name="Rectangle 4">
            <a:extLst>
              <a:ext uri="{FF2B5EF4-FFF2-40B4-BE49-F238E27FC236}">
                <a16:creationId xmlns:a16="http://schemas.microsoft.com/office/drawing/2014/main" id="{F34B9DBE-84B1-47C3-9C85-753023C8F82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new national networks: CSnet, BITnet, NSFnet, Minitel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6436" name="Rectangle 5">
            <a:extLst>
              <a:ext uri="{FF2B5EF4-FFF2-40B4-BE49-F238E27FC236}">
                <a16:creationId xmlns:a16="http://schemas.microsoft.com/office/drawing/2014/main" id="{6D10F3D2-1CBC-42D8-AA4C-754B2C35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en-US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>
            <a:extLst>
              <a:ext uri="{FF2B5EF4-FFF2-40B4-BE49-F238E27FC236}">
                <a16:creationId xmlns:a16="http://schemas.microsoft.com/office/drawing/2014/main" id="{7162C057-1F8E-4526-9ED8-803A610AF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>
            <a:extLst>
              <a:ext uri="{FF2B5EF4-FFF2-40B4-BE49-F238E27FC236}">
                <a16:creationId xmlns:a16="http://schemas.microsoft.com/office/drawing/2014/main" id="{43BD50DB-95A8-4DCD-8C5D-49E402EC37B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9" name="Slide Number Placeholder 3">
            <a:extLst>
              <a:ext uri="{FF2B5EF4-FFF2-40B4-BE49-F238E27FC236}">
                <a16:creationId xmlns:a16="http://schemas.microsoft.com/office/drawing/2014/main" id="{39E714F0-2F9D-4B76-84E4-F090BAE2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04C5651-09B3-4E02-98E2-199022001E05}" type="slidenum">
              <a:rPr lang="en-US" altLang="en-US" sz="1200">
                <a:latin typeface="Tahoma" panose="020B0604030504040204" pitchFamily="34" charset="0"/>
              </a:rPr>
              <a:pPr/>
              <a:t>72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Footer Placeholder 2">
            <a:extLst>
              <a:ext uri="{FF2B5EF4-FFF2-40B4-BE49-F238E27FC236}">
                <a16:creationId xmlns:a16="http://schemas.microsoft.com/office/drawing/2014/main" id="{2628649B-D456-41CC-B9AB-413797E4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61794" name="Rectangle 3">
            <a:extLst>
              <a:ext uri="{FF2B5EF4-FFF2-40B4-BE49-F238E27FC236}">
                <a16:creationId xmlns:a16="http://schemas.microsoft.com/office/drawing/2014/main" id="{3B66727F-7B19-46B9-AFDF-63229707BAB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</a:rPr>
              <a:t>early 1990</a:t>
            </a:r>
            <a:r>
              <a:rPr lang="ja-JP" altLang="en-US" sz="2400">
                <a:solidFill>
                  <a:srgbClr val="000099"/>
                </a:solidFill>
              </a:rPr>
              <a:t>’</a:t>
            </a:r>
            <a:r>
              <a:rPr lang="en-US" altLang="ja-JP" sz="2400">
                <a:solidFill>
                  <a:srgbClr val="000099"/>
                </a:solidFill>
              </a:rPr>
              <a:t>s:</a:t>
            </a:r>
            <a:r>
              <a:rPr lang="en-US" altLang="ja-JP" sz="2400">
                <a:solidFill>
                  <a:schemeClr val="accent2"/>
                </a:solidFill>
              </a:rPr>
              <a:t> </a:t>
            </a:r>
            <a:r>
              <a:rPr lang="en-US" altLang="ja-JP" sz="2400"/>
              <a:t>ARPAnet decommissioned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</a:rPr>
              <a:t>1991:</a:t>
            </a:r>
            <a:r>
              <a:rPr lang="en-US" altLang="en-US" sz="2400">
                <a:solidFill>
                  <a:schemeClr val="accent2"/>
                </a:solidFill>
              </a:rPr>
              <a:t> </a:t>
            </a:r>
            <a:r>
              <a:rPr lang="en-US" altLang="en-US" sz="2400"/>
              <a:t>NSF lifts restrictions on commercial use of NSFnet (decommissioned, 1995)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</a:rPr>
              <a:t>early 1990s:</a:t>
            </a:r>
            <a:r>
              <a:rPr lang="en-US" altLang="en-US" sz="2400"/>
              <a:t> Web</a:t>
            </a:r>
          </a:p>
          <a:p>
            <a:pPr marL="569913" lvl="1" indent="-225425" eaLnBrk="1" hangingPunct="1"/>
            <a:r>
              <a:rPr lang="en-US" altLang="en-US">
                <a:ea typeface="Arial" panose="020B0604020202020204" pitchFamily="34" charset="0"/>
              </a:rPr>
              <a:t>hypertext [Bush 1945, Nelson 1960</a:t>
            </a:r>
            <a:r>
              <a:rPr lang="ja-JP" altLang="en-US">
                <a:ea typeface="MS PGothic" panose="020B0600070205080204" pitchFamily="34" charset="-128"/>
              </a:rPr>
              <a:t>’</a:t>
            </a:r>
            <a:r>
              <a:rPr lang="en-US" altLang="ja-JP">
                <a:ea typeface="MS PGothic" panose="020B0600070205080204" pitchFamily="34" charset="-128"/>
              </a:rPr>
              <a:t>s]</a:t>
            </a:r>
          </a:p>
          <a:p>
            <a:pPr marL="569913" lvl="1" indent="-225425" eaLnBrk="1" hangingPunct="1"/>
            <a:r>
              <a:rPr lang="en-US" altLang="en-US">
                <a:ea typeface="Arial" panose="020B0604020202020204" pitchFamily="34" charset="0"/>
              </a:rPr>
              <a:t>HTML, HTTP: Berners-Lee</a:t>
            </a:r>
          </a:p>
          <a:p>
            <a:pPr marL="569913" lvl="1" indent="-225425" eaLnBrk="1" hangingPunct="1"/>
            <a:r>
              <a:rPr lang="en-US" altLang="en-US">
                <a:ea typeface="Arial" panose="020B0604020202020204" pitchFamily="34" charset="0"/>
              </a:rPr>
              <a:t>1994: Mosaic, later Netscape</a:t>
            </a:r>
          </a:p>
          <a:p>
            <a:pPr marL="569913" lvl="1" indent="-225425" eaLnBrk="1" hangingPunct="1"/>
            <a:r>
              <a:rPr lang="en-US" altLang="en-US">
                <a:ea typeface="Arial" panose="020B0604020202020204" pitchFamily="34" charset="0"/>
              </a:rPr>
              <a:t>late 1990</a:t>
            </a:r>
            <a:r>
              <a:rPr lang="ja-JP" altLang="en-US">
                <a:ea typeface="MS PGothic" panose="020B0600070205080204" pitchFamily="34" charset="-128"/>
              </a:rPr>
              <a:t>’</a:t>
            </a:r>
            <a:r>
              <a:rPr lang="en-US" altLang="ja-JP">
                <a:ea typeface="MS PGothic" panose="020B0600070205080204" pitchFamily="34" charset="-128"/>
              </a:rPr>
              <a:t>s: commercialization</a:t>
            </a:r>
            <a:r>
              <a:rPr lang="en-US" altLang="ja-JP" sz="2000">
                <a:ea typeface="MS PGothic" panose="020B0600070205080204" pitchFamily="34" charset="-128"/>
              </a:rPr>
              <a:t> of the Web</a:t>
            </a:r>
          </a:p>
          <a:p>
            <a:pPr marL="287338" indent="-287338" eaLnBrk="1" hangingPunct="1"/>
            <a:endParaRPr lang="en-US" altLang="en-US" sz="2400"/>
          </a:p>
          <a:p>
            <a:pPr marL="287338" indent="-287338" eaLnBrk="1" hangingPunct="1"/>
            <a:endParaRPr lang="en-US" altLang="en-US" sz="2400"/>
          </a:p>
        </p:txBody>
      </p:sp>
      <p:sp>
        <p:nvSpPr>
          <p:cNvPr id="161795" name="Rectangle 4">
            <a:extLst>
              <a:ext uri="{FF2B5EF4-FFF2-40B4-BE49-F238E27FC236}">
                <a16:creationId xmlns:a16="http://schemas.microsoft.com/office/drawing/2014/main" id="{781D04F0-52D3-4C0D-9EE7-3F405CE7B41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000099"/>
                </a:solidFill>
              </a:rPr>
              <a:t>late 1990</a:t>
            </a:r>
            <a:r>
              <a:rPr lang="ja-JP" altLang="en-US" sz="2400">
                <a:solidFill>
                  <a:srgbClr val="000099"/>
                </a:solidFill>
              </a:rPr>
              <a:t>’</a:t>
            </a:r>
            <a:r>
              <a:rPr lang="en-US" altLang="ja-JP" sz="2400">
                <a:solidFill>
                  <a:srgbClr val="000099"/>
                </a:solidFill>
              </a:rPr>
              <a:t>s – 2000</a:t>
            </a:r>
            <a:r>
              <a:rPr lang="ja-JP" altLang="en-US" sz="2400">
                <a:solidFill>
                  <a:srgbClr val="000099"/>
                </a:solidFill>
              </a:rPr>
              <a:t>’</a:t>
            </a:r>
            <a:r>
              <a:rPr lang="en-US" altLang="ja-JP" sz="2400">
                <a:solidFill>
                  <a:srgbClr val="000099"/>
                </a:solidFill>
              </a:rPr>
              <a:t>s:</a:t>
            </a:r>
          </a:p>
          <a:p>
            <a:pPr eaLnBrk="1" hangingPunct="1"/>
            <a:r>
              <a:rPr lang="en-US" altLang="en-US" sz="2400"/>
              <a:t>more killer apps: instant messaging, P2P file sharing</a:t>
            </a:r>
          </a:p>
          <a:p>
            <a:pPr eaLnBrk="1" hangingPunct="1"/>
            <a:r>
              <a:rPr lang="en-US" altLang="en-US" sz="2400"/>
              <a:t>network security to forefront</a:t>
            </a:r>
          </a:p>
          <a:p>
            <a:pPr eaLnBrk="1" hangingPunct="1"/>
            <a:r>
              <a:rPr lang="en-US" altLang="en-US" sz="2400"/>
              <a:t>est. 50 million host, 100 million+ users</a:t>
            </a:r>
          </a:p>
          <a:p>
            <a:pPr eaLnBrk="1" hangingPunct="1"/>
            <a:r>
              <a:rPr lang="en-US" altLang="en-US" sz="2400"/>
              <a:t>backbone links running at Gbps</a:t>
            </a:r>
          </a:p>
          <a:p>
            <a:pPr eaLnBrk="1" hangingPunct="1"/>
            <a:endParaRPr lang="en-US" altLang="en-US" sz="2000"/>
          </a:p>
        </p:txBody>
      </p:sp>
      <p:sp>
        <p:nvSpPr>
          <p:cNvPr id="148484" name="Rectangle 5">
            <a:extLst>
              <a:ext uri="{FF2B5EF4-FFF2-40B4-BE49-F238E27FC236}">
                <a16:creationId xmlns:a16="http://schemas.microsoft.com/office/drawing/2014/main" id="{B163DB84-3991-4958-9C1D-EEE0A0F39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en-US" sz="2800" u="sng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>
            <a:extLst>
              <a:ext uri="{FF2B5EF4-FFF2-40B4-BE49-F238E27FC236}">
                <a16:creationId xmlns:a16="http://schemas.microsoft.com/office/drawing/2014/main" id="{09BED7EF-A68B-409E-8C5C-1CD0C07F4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>
            <a:extLst>
              <a:ext uri="{FF2B5EF4-FFF2-40B4-BE49-F238E27FC236}">
                <a16:creationId xmlns:a16="http://schemas.microsoft.com/office/drawing/2014/main" id="{50D01C2F-8EB1-4922-B0B7-3735D73CFD2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85813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7" name="Slide Number Placeholder 3">
            <a:extLst>
              <a:ext uri="{FF2B5EF4-FFF2-40B4-BE49-F238E27FC236}">
                <a16:creationId xmlns:a16="http://schemas.microsoft.com/office/drawing/2014/main" id="{D0BF43AD-0812-4225-B6A5-2364D6AA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31D34E4-9CDC-4A8F-845A-B54494A5064E}" type="slidenum">
              <a:rPr lang="en-US" altLang="en-US" sz="1200">
                <a:latin typeface="Tahoma" panose="020B0604030504040204" pitchFamily="34" charset="0"/>
              </a:rPr>
              <a:pPr/>
              <a:t>73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Footer Placeholder 2">
            <a:extLst>
              <a:ext uri="{FF2B5EF4-FFF2-40B4-BE49-F238E27FC236}">
                <a16:creationId xmlns:a16="http://schemas.microsoft.com/office/drawing/2014/main" id="{8D61BB23-AA08-4F30-B12E-AA2BE725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63842" name="Rectangle 3">
            <a:extLst>
              <a:ext uri="{FF2B5EF4-FFF2-40B4-BE49-F238E27FC236}">
                <a16:creationId xmlns:a16="http://schemas.microsoft.com/office/drawing/2014/main" id="{871D2FC5-0019-455B-B56F-89F5CA4ED7B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00000"/>
                </a:solidFill>
              </a:rPr>
              <a:t>2005-present</a:t>
            </a:r>
          </a:p>
          <a:p>
            <a:pPr eaLnBrk="1" hangingPunct="1"/>
            <a:r>
              <a:rPr lang="en-US" altLang="en-US" sz="2400"/>
              <a:t>~5B devices attached to Internet </a:t>
            </a:r>
            <a:r>
              <a:rPr lang="en-US" altLang="en-US" sz="1800"/>
              <a:t>(2016)</a:t>
            </a:r>
          </a:p>
          <a:p>
            <a:pPr marL="682625" lvl="1" indent="-225425" eaLnBrk="1" hangingPunct="1"/>
            <a:r>
              <a:rPr lang="en-US" altLang="en-US" sz="200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en-US" sz="2400"/>
              <a:t>aggressive deployment of broadband access</a:t>
            </a:r>
          </a:p>
          <a:p>
            <a:pPr eaLnBrk="1" hangingPunct="1"/>
            <a:r>
              <a:rPr lang="en-US" altLang="en-US" sz="2400"/>
              <a:t>increasing ubiquity of high-speed wireless access</a:t>
            </a:r>
          </a:p>
          <a:p>
            <a:pPr eaLnBrk="1" hangingPunct="1"/>
            <a:r>
              <a:rPr lang="en-US" altLang="en-US" sz="2400"/>
              <a:t>emergence of online social networks: </a:t>
            </a:r>
          </a:p>
          <a:p>
            <a:pPr marL="682625" lvl="1" indent="-225425" eaLnBrk="1" hangingPunct="1"/>
            <a:r>
              <a:rPr lang="en-US" altLang="en-US" sz="2000">
                <a:ea typeface="MS PGothic" panose="020B0600070205080204" pitchFamily="34" charset="-128"/>
              </a:rPr>
              <a:t>Facebook: ~ one billion users</a:t>
            </a:r>
            <a:endParaRPr lang="en-US" altLang="en-US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en-US" sz="2400"/>
              <a:t>service providers (Google, Microsoft) create their own networks</a:t>
            </a:r>
          </a:p>
          <a:p>
            <a:pPr marL="682625" lvl="1" indent="-225425" eaLnBrk="1" hangingPunct="1"/>
            <a:r>
              <a:rPr lang="en-US" altLang="en-US">
                <a:ea typeface="MS PGothic" panose="020B0600070205080204" pitchFamily="34" charset="-128"/>
              </a:rPr>
              <a:t>bypass  Internet, providing </a:t>
            </a:r>
            <a:r>
              <a:rPr lang="ja-JP" altLang="en-US">
                <a:ea typeface="MS PGothic" panose="020B0600070205080204" pitchFamily="34" charset="-128"/>
              </a:rPr>
              <a:t>“</a:t>
            </a:r>
            <a:r>
              <a:rPr lang="en-US" altLang="ja-JP">
                <a:ea typeface="MS PGothic" panose="020B0600070205080204" pitchFamily="34" charset="-128"/>
              </a:rPr>
              <a:t>instantaneous</a:t>
            </a:r>
            <a:r>
              <a:rPr lang="ja-JP" altLang="en-US">
                <a:ea typeface="MS PGothic" panose="020B0600070205080204" pitchFamily="34" charset="-128"/>
              </a:rPr>
              <a:t>”</a:t>
            </a:r>
            <a:r>
              <a:rPr lang="en-US" altLang="ja-JP">
                <a:ea typeface="MS PGothic" panose="020B0600070205080204" pitchFamily="34" charset="-128"/>
              </a:rPr>
              <a:t> access to search, video content, email, etc.</a:t>
            </a:r>
          </a:p>
          <a:p>
            <a:pPr eaLnBrk="1" hangingPunct="1"/>
            <a:r>
              <a:rPr lang="en-US" altLang="en-US" sz="2400"/>
              <a:t>e-commerce, universities, enterprises running their services in </a:t>
            </a:r>
            <a:r>
              <a:rPr lang="ja-JP" altLang="en-US" sz="2400"/>
              <a:t>“</a:t>
            </a:r>
            <a:r>
              <a:rPr lang="en-US" altLang="ja-JP" sz="2400"/>
              <a:t>cloud</a:t>
            </a:r>
            <a:r>
              <a:rPr lang="ja-JP" altLang="en-US" sz="2400"/>
              <a:t>”</a:t>
            </a:r>
            <a:r>
              <a:rPr lang="en-US" altLang="ja-JP" sz="2400"/>
              <a:t> (e.g., Amazon EC2)</a:t>
            </a:r>
            <a:endParaRPr lang="en-US" altLang="en-US" sz="2400"/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79FD7C52-B34F-4EA5-ACBE-B04A82158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50532" name="Picture 9" descr="underline_base">
            <a:extLst>
              <a:ext uri="{FF2B5EF4-FFF2-40B4-BE49-F238E27FC236}">
                <a16:creationId xmlns:a16="http://schemas.microsoft.com/office/drawing/2014/main" id="{97031E1A-493E-419C-9433-976D5035D05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3" name="Slide Number Placeholder 3">
            <a:extLst>
              <a:ext uri="{FF2B5EF4-FFF2-40B4-BE49-F238E27FC236}">
                <a16:creationId xmlns:a16="http://schemas.microsoft.com/office/drawing/2014/main" id="{B8AA8020-A306-4464-8EAE-7625140B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F60C53F-9479-4ED4-8A2A-A5C1D01AEB7E}" type="slidenum">
              <a:rPr lang="en-US" altLang="en-US" sz="1200">
                <a:latin typeface="Tahoma" panose="020B0604030504040204" pitchFamily="34" charset="0"/>
              </a:rPr>
              <a:pPr/>
              <a:t>74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Footer Placeholder 2">
            <a:extLst>
              <a:ext uri="{FF2B5EF4-FFF2-40B4-BE49-F238E27FC236}">
                <a16:creationId xmlns:a16="http://schemas.microsoft.com/office/drawing/2014/main" id="{E800F5DD-13A0-4782-BBAF-C41CCC6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52578" name="Picture 9" descr="underline_base">
            <a:extLst>
              <a:ext uri="{FF2B5EF4-FFF2-40B4-BE49-F238E27FC236}">
                <a16:creationId xmlns:a16="http://schemas.microsoft.com/office/drawing/2014/main" id="{F4A743DE-0345-4B87-9939-57FF266D283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9" name="Rectangle 2">
            <a:extLst>
              <a:ext uri="{FF2B5EF4-FFF2-40B4-BE49-F238E27FC236}">
                <a16:creationId xmlns:a16="http://schemas.microsoft.com/office/drawing/2014/main" id="{C023FF5D-D87C-487F-A067-CBBA0F3241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en-US"/>
              <a:t>Introduction: summary</a:t>
            </a:r>
          </a:p>
        </p:txBody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6E26CAA3-6CC3-4D46-850C-821200E620C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covered a </a:t>
            </a:r>
            <a:r>
              <a:rPr lang="ja-JP" altLang="en-US" i="1">
                <a:solidFill>
                  <a:srgbClr val="CC0000"/>
                </a:solidFill>
              </a:rPr>
              <a:t>“</a:t>
            </a:r>
            <a:r>
              <a:rPr lang="en-US" altLang="ja-JP" i="1">
                <a:solidFill>
                  <a:srgbClr val="CC0000"/>
                </a:solidFill>
              </a:rPr>
              <a:t>ton</a:t>
            </a:r>
            <a:r>
              <a:rPr lang="ja-JP" altLang="en-US" i="1">
                <a:solidFill>
                  <a:srgbClr val="CC0000"/>
                </a:solidFill>
              </a:rPr>
              <a:t>”</a:t>
            </a:r>
            <a:r>
              <a:rPr lang="en-US" altLang="ja-JP" i="1">
                <a:solidFill>
                  <a:srgbClr val="CC0000"/>
                </a:solidFill>
              </a:rPr>
              <a:t>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network edge, core, access network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packet-switching versus circuit-switching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history</a:t>
            </a:r>
          </a:p>
        </p:txBody>
      </p:sp>
      <p:sp>
        <p:nvSpPr>
          <p:cNvPr id="165893" name="Rectangle 4">
            <a:extLst>
              <a:ext uri="{FF2B5EF4-FFF2-40B4-BE49-F238E27FC236}">
                <a16:creationId xmlns:a16="http://schemas.microsoft.com/office/drawing/2014/main" id="{8CF705ED-EDF6-40C8-8E7C-44051D29251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you now have:</a:t>
            </a:r>
            <a:r>
              <a:rPr lang="en-US" altLang="en-US" sz="240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context, overview, </a:t>
            </a:r>
            <a:r>
              <a:rPr lang="ja-JP" altLang="en-US" sz="2400"/>
              <a:t>“</a:t>
            </a:r>
            <a:r>
              <a:rPr lang="en-US" altLang="ja-JP" sz="2400"/>
              <a:t>feel</a:t>
            </a:r>
            <a:r>
              <a:rPr lang="ja-JP" altLang="en-US" sz="2400"/>
              <a:t>”</a:t>
            </a:r>
            <a:r>
              <a:rPr lang="en-US" altLang="ja-JP" sz="2400"/>
              <a:t> 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more depth, detail </a:t>
            </a:r>
            <a:r>
              <a:rPr lang="en-US" altLang="en-US" sz="2400" i="1"/>
              <a:t>to follow!</a:t>
            </a:r>
            <a:endParaRPr lang="en-US" altLang="en-US" sz="2400"/>
          </a:p>
        </p:txBody>
      </p:sp>
      <p:sp>
        <p:nvSpPr>
          <p:cNvPr id="152582" name="Slide Number Placeholder 3">
            <a:extLst>
              <a:ext uri="{FF2B5EF4-FFF2-40B4-BE49-F238E27FC236}">
                <a16:creationId xmlns:a16="http://schemas.microsoft.com/office/drawing/2014/main" id="{C11170D3-88BF-45BC-97CC-8AE2B5FB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1CAD1FC-60BF-4D6B-8464-2955CDCCB75B}" type="slidenum">
              <a:rPr lang="en-US" altLang="en-US" sz="1200">
                <a:latin typeface="Tahoma" panose="020B0604030504040204" pitchFamily="34" charset="0"/>
              </a:rPr>
              <a:pPr/>
              <a:t>75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C46190-94A4-4448-81E7-97395110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54626" name="Slide Number Placeholder 2">
            <a:extLst>
              <a:ext uri="{FF2B5EF4-FFF2-40B4-BE49-F238E27FC236}">
                <a16:creationId xmlns:a16="http://schemas.microsoft.com/office/drawing/2014/main" id="{8B973E45-5F66-4C07-A2A6-34176290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12DB2238-37C0-4D49-8258-40A661A2F435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681AE048-163B-416F-A07B-5C1C427EB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475" y="1477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br>
              <a:rPr lang="en-US" altLang="en-US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83F17BBE-25C2-467B-B5A7-71A4F6CF006C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251D4D2-3C50-417C-8829-0FC5E4CA6BAC}"/>
                </a:ext>
              </a:extLst>
            </p:cNvPr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90F6B8A-D0A3-461C-9E61-B0298845A741}"/>
                </a:ext>
              </a:extLst>
            </p:cNvPr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>
            <a:extLst>
              <a:ext uri="{FF2B5EF4-FFF2-40B4-BE49-F238E27FC236}">
                <a16:creationId xmlns:a16="http://schemas.microsoft.com/office/drawing/2014/main" id="{0956BA31-5D3B-4D60-8648-308AF3BF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>
            <a:extLst>
              <a:ext uri="{FF2B5EF4-FFF2-40B4-BE49-F238E27FC236}">
                <a16:creationId xmlns:a16="http://schemas.microsoft.com/office/drawing/2014/main" id="{C155215B-00CC-40BB-A6AF-121851F3A72E}"/>
              </a:ext>
            </a:extLst>
          </p:cNvPr>
          <p:cNvGrpSpPr>
            <a:grpSpLocks/>
          </p:cNvGrpSpPr>
          <p:nvPr/>
        </p:nvGrpSpPr>
        <p:grpSpPr bwMode="auto">
          <a:xfrm>
            <a:off x="-10477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>
              <a:extLst>
                <a:ext uri="{FF2B5EF4-FFF2-40B4-BE49-F238E27FC236}">
                  <a16:creationId xmlns:a16="http://schemas.microsoft.com/office/drawing/2014/main" id="{91236BB2-0C40-43E3-90DB-33AE03579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>
              <a:extLst>
                <a:ext uri="{FF2B5EF4-FFF2-40B4-BE49-F238E27FC236}">
                  <a16:creationId xmlns:a16="http://schemas.microsoft.com/office/drawing/2014/main" id="{2BD54AB5-3CBC-4E5F-AE26-27EE7C2269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56676" name="Picture 120" descr="access_point_stylized_small">
            <a:extLst>
              <a:ext uri="{FF2B5EF4-FFF2-40B4-BE49-F238E27FC236}">
                <a16:creationId xmlns:a16="http://schemas.microsoft.com/office/drawing/2014/main" id="{6E0DCF41-F466-4F6A-B0CF-3FF649493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>
            <a:extLst>
              <a:ext uri="{FF2B5EF4-FFF2-40B4-BE49-F238E27FC236}">
                <a16:creationId xmlns:a16="http://schemas.microsoft.com/office/drawing/2014/main" id="{D27A72F8-09E2-4443-8DFC-D99B77297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4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>
            <a:extLst>
              <a:ext uri="{FF2B5EF4-FFF2-40B4-BE49-F238E27FC236}">
                <a16:creationId xmlns:a16="http://schemas.microsoft.com/office/drawing/2014/main" id="{FF21E295-DDE6-4503-B5F6-D857E9E68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>
            <a:extLst>
              <a:ext uri="{FF2B5EF4-FFF2-40B4-BE49-F238E27FC236}">
                <a16:creationId xmlns:a16="http://schemas.microsoft.com/office/drawing/2014/main" id="{85C3BAE4-4081-43D4-930A-C2759631F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07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83849ADA-BD8C-4EAE-93E8-42EC5D33A5D5}"/>
              </a:ext>
            </a:extLst>
          </p:cNvPr>
          <p:cNvGrpSpPr>
            <a:grpSpLocks/>
          </p:cNvGrpSpPr>
          <p:nvPr/>
        </p:nvGrpSpPr>
        <p:grpSpPr bwMode="auto">
          <a:xfrm>
            <a:off x="4556125" y="1162050"/>
            <a:ext cx="2327275" cy="3171825"/>
            <a:chOff x="4556452" y="1162095"/>
            <a:chExt cx="2326213" cy="3172030"/>
          </a:xfrm>
        </p:grpSpPr>
        <p:cxnSp>
          <p:nvCxnSpPr>
            <p:cNvPr id="156695" name="Straight Connector 46">
              <a:extLst>
                <a:ext uri="{FF2B5EF4-FFF2-40B4-BE49-F238E27FC236}">
                  <a16:creationId xmlns:a16="http://schemas.microsoft.com/office/drawing/2014/main" id="{F911DB16-825F-4903-A3E8-9F7DA4A78E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>
              <a:extLst>
                <a:ext uri="{FF2B5EF4-FFF2-40B4-BE49-F238E27FC236}">
                  <a16:creationId xmlns:a16="http://schemas.microsoft.com/office/drawing/2014/main" id="{AA4A21E6-8045-4C22-8E77-EB0783B3D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5010" y="2856756"/>
              <a:ext cx="2190234" cy="1214863"/>
              <a:chOff x="3862510" y="4375664"/>
              <a:chExt cx="2190234" cy="12148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2D27238-4EB3-4EF6-99C4-1AAE247E1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04" name="TextBox 26">
                <a:extLst>
                  <a:ext uri="{FF2B5EF4-FFF2-40B4-BE49-F238E27FC236}">
                    <a16:creationId xmlns:a16="http://schemas.microsoft.com/office/drawing/2014/main" id="{EEA516DF-DA65-48FE-94F8-2688F02369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8617" y="4375664"/>
                <a:ext cx="2012565" cy="121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Transport</a:t>
                </a:r>
                <a:r>
                  <a:rPr lang="en-US" altLang="en-US" sz="1400"/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Network</a:t>
                </a:r>
                <a:r>
                  <a:rPr lang="en-US" altLang="en-US" sz="1400"/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Link</a:t>
                </a:r>
                <a:r>
                  <a:rPr lang="en-US" altLang="en-US" sz="1400"/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Physical</a:t>
                </a:r>
              </a:p>
            </p:txBody>
          </p:sp>
          <p:cxnSp>
            <p:nvCxnSpPr>
              <p:cNvPr id="156705" name="Straight Connector 28">
                <a:extLst>
                  <a:ext uri="{FF2B5EF4-FFF2-40B4-BE49-F238E27FC236}">
                    <a16:creationId xmlns:a16="http://schemas.microsoft.com/office/drawing/2014/main" id="{8D0A5513-32D3-46AE-A793-508DA414526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>
                <a:extLst>
                  <a:ext uri="{FF2B5EF4-FFF2-40B4-BE49-F238E27FC236}">
                    <a16:creationId xmlns:a16="http://schemas.microsoft.com/office/drawing/2014/main" id="{6E5E822A-9CC6-425C-9272-899B2F1B0F8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>
                <a:extLst>
                  <a:ext uri="{FF2B5EF4-FFF2-40B4-BE49-F238E27FC236}">
                    <a16:creationId xmlns:a16="http://schemas.microsoft.com/office/drawing/2014/main" id="{A1C554AB-BDC8-419E-B2DD-26F7413E54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>
              <a:extLst>
                <a:ext uri="{FF2B5EF4-FFF2-40B4-BE49-F238E27FC236}">
                  <a16:creationId xmlns:a16="http://schemas.microsoft.com/office/drawing/2014/main" id="{C375CD31-FCD6-42FA-B0E1-BCCCA139A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1526" y="1162095"/>
              <a:ext cx="1529986" cy="1021335"/>
              <a:chOff x="4130677" y="5836665"/>
              <a:chExt cx="1529986" cy="1021335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ED86F8-5460-419F-A681-693D4801B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02" name="TextBox 34">
                <a:extLst>
                  <a:ext uri="{FF2B5EF4-FFF2-40B4-BE49-F238E27FC236}">
                    <a16:creationId xmlns:a16="http://schemas.microsoft.com/office/drawing/2014/main" id="{28D25812-2A23-4C01-ADCC-DD2A599C89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0677" y="5913072"/>
                <a:ext cx="1529986" cy="892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application</a:t>
                </a:r>
              </a:p>
              <a:p>
                <a:pPr algn="ctr"/>
                <a:r>
                  <a:rPr lang="en-US" altLang="en-US" sz="1600"/>
                  <a:t>(www browser, </a:t>
                </a:r>
              </a:p>
              <a:p>
                <a:pPr algn="ctr"/>
                <a:r>
                  <a:rPr lang="en-US" altLang="en-US" sz="1600"/>
                  <a:t>email client</a:t>
                </a:r>
                <a:r>
                  <a:rPr lang="en-US" altLang="en-US" sz="2000"/>
                  <a:t>)</a:t>
                </a:r>
              </a:p>
            </p:txBody>
          </p:sp>
        </p:grpSp>
        <p:cxnSp>
          <p:nvCxnSpPr>
            <p:cNvPr id="156698" name="Straight Connector 37">
              <a:extLst>
                <a:ext uri="{FF2B5EF4-FFF2-40B4-BE49-F238E27FC236}">
                  <a16:creationId xmlns:a16="http://schemas.microsoft.com/office/drawing/2014/main" id="{F08F8387-55BC-47D9-A644-5E9F46EC75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>
              <a:extLst>
                <a:ext uri="{FF2B5EF4-FFF2-40B4-BE49-F238E27FC236}">
                  <a16:creationId xmlns:a16="http://schemas.microsoft.com/office/drawing/2014/main" id="{EDCBE1BB-3AD0-4FC4-B34C-38701789F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430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/>
                <a:t>application</a:t>
              </a:r>
            </a:p>
          </p:txBody>
        </p:sp>
        <p:sp>
          <p:nvSpPr>
            <p:cNvPr id="156700" name="TextBox 39">
              <a:extLst>
                <a:ext uri="{FF2B5EF4-FFF2-40B4-BE49-F238E27FC236}">
                  <a16:creationId xmlns:a16="http://schemas.microsoft.com/office/drawing/2014/main" id="{5D10BB6A-5389-42DD-8943-65AADADC0E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5684" y="2627171"/>
              <a:ext cx="444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OS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B8FA23-C9B6-4B1F-AF0F-3DFFE2E47097}"/>
              </a:ext>
            </a:extLst>
          </p:cNvPr>
          <p:cNvGrpSpPr>
            <a:grpSpLocks/>
          </p:cNvGrpSpPr>
          <p:nvPr/>
        </p:nvGrpSpPr>
        <p:grpSpPr bwMode="auto">
          <a:xfrm>
            <a:off x="1776413" y="877888"/>
            <a:ext cx="2806700" cy="3195637"/>
            <a:chOff x="1775964" y="877299"/>
            <a:chExt cx="2806675" cy="3196287"/>
          </a:xfrm>
        </p:grpSpPr>
        <p:grpSp>
          <p:nvGrpSpPr>
            <p:cNvPr id="156682" name="Group 44">
              <a:extLst>
                <a:ext uri="{FF2B5EF4-FFF2-40B4-BE49-F238E27FC236}">
                  <a16:creationId xmlns:a16="http://schemas.microsoft.com/office/drawing/2014/main" id="{734BC0CB-6A66-477D-B3DB-53DB07702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>
                <a:extLst>
                  <a:ext uri="{FF2B5EF4-FFF2-40B4-BE49-F238E27FC236}">
                    <a16:creationId xmlns:a16="http://schemas.microsoft.com/office/drawing/2014/main" id="{FB308195-2BF0-42B0-9816-5792BF91AC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0683" y="2206785"/>
                <a:ext cx="1296233" cy="1040536"/>
                <a:chOff x="3116193" y="4275642"/>
                <a:chExt cx="1296233" cy="104053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D71EEBE-2DDC-4045-9BED-3A2505D988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694" name="TextBox 14">
                  <a:extLst>
                    <a:ext uri="{FF2B5EF4-FFF2-40B4-BE49-F238E27FC236}">
                      <a16:creationId xmlns:a16="http://schemas.microsoft.com/office/drawing/2014/main" id="{C3169EA0-733C-4AE7-B9AD-15783CBA7E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68721" y="4275642"/>
                  <a:ext cx="1197377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2000"/>
                    <a:t>packet</a:t>
                  </a:r>
                </a:p>
                <a:p>
                  <a:pPr algn="ctr"/>
                  <a:r>
                    <a:rPr lang="en-US" altLang="en-US" sz="2000"/>
                    <a:t>capture</a:t>
                  </a:r>
                </a:p>
                <a:p>
                  <a:pPr algn="ctr"/>
                  <a:r>
                    <a:rPr lang="en-US" altLang="en-US" sz="2000"/>
                    <a:t>(pcap)</a:t>
                  </a:r>
                </a:p>
              </p:txBody>
            </p:sp>
          </p:grpSp>
          <p:grpSp>
            <p:nvGrpSpPr>
              <p:cNvPr id="156688" name="Group 23">
                <a:extLst>
                  <a:ext uri="{FF2B5EF4-FFF2-40B4-BE49-F238E27FC236}">
                    <a16:creationId xmlns:a16="http://schemas.microsoft.com/office/drawing/2014/main" id="{91160117-671C-4904-B645-3E2DCE7498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794" y="863478"/>
                <a:ext cx="1296233" cy="707886"/>
                <a:chOff x="865524" y="5161570"/>
                <a:chExt cx="1296233" cy="707886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9822CD9-E1BA-4DB8-AB86-80CC8731F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692" name="TextBox 16">
                  <a:extLst>
                    <a:ext uri="{FF2B5EF4-FFF2-40B4-BE49-F238E27FC236}">
                      <a16:creationId xmlns:a16="http://schemas.microsoft.com/office/drawing/2014/main" id="{D07DB49F-657E-45B8-9B05-B262442C69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7846" y="5161570"/>
                  <a:ext cx="1159292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2000"/>
                    <a:t>packet</a:t>
                  </a:r>
                </a:p>
                <a:p>
                  <a:pPr algn="ctr"/>
                  <a:r>
                    <a:rPr lang="en-US" altLang="en-US" sz="2000"/>
                    <a:t>analyzer</a:t>
                  </a:r>
                </a:p>
              </p:txBody>
            </p:sp>
          </p:grpSp>
          <p:sp>
            <p:nvSpPr>
              <p:cNvPr id="156689" name="Rectangle 42">
                <a:extLst>
                  <a:ext uri="{FF2B5EF4-FFF2-40B4-BE49-F238E27FC236}">
                    <a16:creationId xmlns:a16="http://schemas.microsoft.com/office/drawing/2014/main" id="{CEB000DC-9EDB-4E76-BBFE-FDA65CCA6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156690" name="Picture 43">
                <a:extLst>
                  <a:ext uri="{FF2B5EF4-FFF2-40B4-BE49-F238E27FC236}">
                    <a16:creationId xmlns:a16="http://schemas.microsoft.com/office/drawing/2014/main" id="{C98CCE92-B3A3-4D97-9F0E-1F02C5092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>
              <a:extLst>
                <a:ext uri="{FF2B5EF4-FFF2-40B4-BE49-F238E27FC236}">
                  <a16:creationId xmlns:a16="http://schemas.microsoft.com/office/drawing/2014/main" id="{D5B7F9FC-5DDB-4F25-9C02-080D84D0B7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>
              <a:extLst>
                <a:ext uri="{FF2B5EF4-FFF2-40B4-BE49-F238E27FC236}">
                  <a16:creationId xmlns:a16="http://schemas.microsoft.com/office/drawing/2014/main" id="{20DD053B-7CBD-4DAB-B2E7-7B95B2DBAD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>
              <a:extLst>
                <a:ext uri="{FF2B5EF4-FFF2-40B4-BE49-F238E27FC236}">
                  <a16:creationId xmlns:a16="http://schemas.microsoft.com/office/drawing/2014/main" id="{6439CBFE-3A6D-412A-B6FD-163E4E6D5C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274" y="3242589"/>
              <a:ext cx="107836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/>
                <a:t>copy of all Ethernet frames sent/received</a:t>
              </a:r>
            </a:p>
          </p:txBody>
        </p:sp>
        <p:cxnSp>
          <p:nvCxnSpPr>
            <p:cNvPr id="156686" name="Straight Connector 64">
              <a:extLst>
                <a:ext uri="{FF2B5EF4-FFF2-40B4-BE49-F238E27FC236}">
                  <a16:creationId xmlns:a16="http://schemas.microsoft.com/office/drawing/2014/main" id="{210245BF-EB96-4A6E-A64A-C3D0726EFE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>
            <a:extLst>
              <a:ext uri="{FF2B5EF4-FFF2-40B4-BE49-F238E27FC236}">
                <a16:creationId xmlns:a16="http://schemas.microsoft.com/office/drawing/2014/main" id="{EDE6616E-F9DF-4186-9539-7A4A4066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29698" name="Picture 12" descr="underline_base">
            <a:extLst>
              <a:ext uri="{FF2B5EF4-FFF2-40B4-BE49-F238E27FC236}">
                <a16:creationId xmlns:a16="http://schemas.microsoft.com/office/drawing/2014/main" id="{C241C592-81B0-46B9-8038-9EFDC830B27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>
            <a:extLst>
              <a:ext uri="{FF2B5EF4-FFF2-40B4-BE49-F238E27FC236}">
                <a16:creationId xmlns:a16="http://schemas.microsoft.com/office/drawing/2014/main" id="{85F3795D-E2A1-4324-B2B0-DA340971EB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en-US"/>
              <a:t>What</a:t>
            </a:r>
            <a:r>
              <a:rPr lang="ja-JP" altLang="en-US"/>
              <a:t>’</a:t>
            </a:r>
            <a:r>
              <a:rPr lang="en-US" altLang="ja-JP"/>
              <a:t>s a protocol?</a:t>
            </a:r>
            <a:endParaRPr lang="en-US" altLang="en-US"/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DCF42B1A-5840-4976-8276-E3A310635CD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6100" y="1371600"/>
            <a:ext cx="3581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human protocols:</a:t>
            </a:r>
          </a:p>
          <a:p>
            <a:pPr eaLnBrk="1" hangingPunct="1"/>
            <a:r>
              <a:rPr lang="ja-JP" altLang="en-US" sz="2400"/>
              <a:t>“</a:t>
            </a:r>
            <a:r>
              <a:rPr lang="en-US" altLang="ja-JP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time?</a:t>
            </a:r>
            <a:r>
              <a:rPr lang="ja-JP" altLang="en-US" sz="2400"/>
              <a:t>”</a:t>
            </a:r>
            <a:endParaRPr lang="en-US" altLang="ja-JP" sz="2400"/>
          </a:p>
          <a:p>
            <a:pPr eaLnBrk="1" hangingPunct="1"/>
            <a:r>
              <a:rPr lang="ja-JP" altLang="en-US" sz="2400"/>
              <a:t>“</a:t>
            </a:r>
            <a:r>
              <a:rPr lang="en-US" altLang="ja-JP" sz="2400"/>
              <a:t>I have a question</a:t>
            </a:r>
            <a:r>
              <a:rPr lang="ja-JP" altLang="en-US" sz="2400"/>
              <a:t>”</a:t>
            </a:r>
            <a:endParaRPr lang="en-US" altLang="ja-JP" sz="2400"/>
          </a:p>
          <a:p>
            <a:pPr eaLnBrk="1" hangingPunct="1"/>
            <a:r>
              <a:rPr lang="en-US" altLang="en-US" sz="2400"/>
              <a:t>introductions</a:t>
            </a:r>
            <a:endParaRPr lang="en-US" altLang="en-US"/>
          </a:p>
          <a:p>
            <a:pPr lvl="1" eaLnBrk="1" hangingPunct="1"/>
            <a:endParaRPr lang="en-US" altLang="en-US" sz="2000">
              <a:ea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… specific actions taken when messages received, or other events</a:t>
            </a:r>
          </a:p>
        </p:txBody>
      </p:sp>
      <p:sp>
        <p:nvSpPr>
          <p:cNvPr id="43013" name="Rectangle 4">
            <a:extLst>
              <a:ext uri="{FF2B5EF4-FFF2-40B4-BE49-F238E27FC236}">
                <a16:creationId xmlns:a16="http://schemas.microsoft.com/office/drawing/2014/main" id="{203D9331-FC36-417C-B9AE-34C84B1450C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network protocols: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machines rather than humans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all communication activity in Internet governed by protocols</a:t>
            </a:r>
          </a:p>
        </p:txBody>
      </p:sp>
      <p:sp>
        <p:nvSpPr>
          <p:cNvPr id="29702" name="Rectangle 5">
            <a:extLst>
              <a:ext uri="{FF2B5EF4-FFF2-40B4-BE49-F238E27FC236}">
                <a16:creationId xmlns:a16="http://schemas.microsoft.com/office/drawing/2014/main" id="{4C5822C2-436E-489F-BF8D-04F278528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962400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anose="020B0604020202020204" pitchFamily="34" charset="0"/>
              </a:rPr>
              <a:t>protocols</a:t>
            </a:r>
            <a:r>
              <a:rPr lang="en-US" altLang="en-US" sz="2800" i="1">
                <a:latin typeface="Gill Sans MT" panose="020B0604020202020204" pitchFamily="34" charset="0"/>
              </a:rPr>
              <a:t> define </a:t>
            </a:r>
            <a:r>
              <a:rPr lang="en-US" altLang="en-US" sz="2800" i="1">
                <a:solidFill>
                  <a:srgbClr val="CC0000"/>
                </a:solidFill>
                <a:latin typeface="Gill Sans MT" panose="020B0604020202020204" pitchFamily="34" charset="0"/>
              </a:rPr>
              <a:t>format</a:t>
            </a:r>
            <a:r>
              <a:rPr lang="en-US" altLang="en-US" sz="2800" i="1">
                <a:latin typeface="Gill Sans MT" panose="020B0604020202020204" pitchFamily="34" charset="0"/>
              </a:rPr>
              <a:t>, </a:t>
            </a:r>
            <a:r>
              <a:rPr lang="en-US" altLang="en-US" sz="2800" i="1">
                <a:solidFill>
                  <a:srgbClr val="CC0000"/>
                </a:solidFill>
                <a:latin typeface="Gill Sans MT" panose="020B0604020202020204" pitchFamily="34" charset="0"/>
              </a:rPr>
              <a:t>order</a:t>
            </a:r>
            <a:r>
              <a:rPr lang="en-US" altLang="en-US" sz="2800" i="1">
                <a:latin typeface="Gill Sans MT" panose="020B0604020202020204" pitchFamily="34" charset="0"/>
              </a:rPr>
              <a:t> of </a:t>
            </a:r>
            <a:r>
              <a:rPr lang="en-US" altLang="en-US" sz="2800" i="1">
                <a:solidFill>
                  <a:srgbClr val="CC0000"/>
                </a:solidFill>
                <a:latin typeface="Gill Sans MT" panose="020B0604020202020204" pitchFamily="34" charset="0"/>
              </a:rPr>
              <a:t>messages sent and received</a:t>
            </a:r>
            <a:r>
              <a:rPr lang="en-US" altLang="en-US" sz="2800" i="1">
                <a:latin typeface="Gill Sans MT" panose="020B0604020202020204" pitchFamily="34" charset="0"/>
              </a:rPr>
              <a:t> among network entities, and </a:t>
            </a:r>
            <a:r>
              <a:rPr lang="en-US" altLang="en-US" sz="2800" i="1">
                <a:solidFill>
                  <a:srgbClr val="CC0000"/>
                </a:solidFill>
                <a:latin typeface="Gill Sans MT" panose="020B0604020202020204" pitchFamily="34" charset="0"/>
              </a:rPr>
              <a:t>actions taken</a:t>
            </a:r>
            <a:r>
              <a:rPr lang="en-US" altLang="en-US" sz="2800" i="1">
                <a:latin typeface="Gill Sans MT" panose="020B0604020202020204" pitchFamily="34" charset="0"/>
              </a:rPr>
              <a:t> on message transmission, receipt</a:t>
            </a:r>
            <a:r>
              <a:rPr lang="en-US" altLang="en-US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703" name="Rectangle 6">
            <a:extLst>
              <a:ext uri="{FF2B5EF4-FFF2-40B4-BE49-F238E27FC236}">
                <a16:creationId xmlns:a16="http://schemas.microsoft.com/office/drawing/2014/main" id="{C14601C4-F673-4A19-A4D6-5E3D03CC4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4" name="Slide Number Placeholder 3">
            <a:extLst>
              <a:ext uri="{FF2B5EF4-FFF2-40B4-BE49-F238E27FC236}">
                <a16:creationId xmlns:a16="http://schemas.microsoft.com/office/drawing/2014/main" id="{F19910C8-0269-46FC-B76D-86E846C9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7C73627-9DA1-44A6-9496-08AE46D7931D}" type="slidenum">
              <a:rPr lang="en-US" altLang="en-US" sz="1200">
                <a:latin typeface="Tahoma" panose="020B0604030504040204" pitchFamily="34" charset="0"/>
              </a:rPr>
              <a:pPr/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>
            <a:extLst>
              <a:ext uri="{FF2B5EF4-FFF2-40B4-BE49-F238E27FC236}">
                <a16:creationId xmlns:a16="http://schemas.microsoft.com/office/drawing/2014/main" id="{15764732-BA23-435F-9003-5AA58015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4E35A811-EDB5-4BBD-9993-4B75DED9D27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81534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31747" name="Rectangle 8">
            <a:extLst>
              <a:ext uri="{FF2B5EF4-FFF2-40B4-BE49-F238E27FC236}">
                <a16:creationId xmlns:a16="http://schemas.microsoft.com/office/drawing/2014/main" id="{0A786FF6-51AB-4B52-8D7C-788360FD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5862638"/>
            <a:ext cx="441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anose="020B0604020202020204" pitchFamily="34" charset="0"/>
              </a:rPr>
              <a:t>Q:</a:t>
            </a:r>
            <a:r>
              <a:rPr lang="en-US" altLang="en-US" sz="2800">
                <a:latin typeface="Gill Sans MT" panose="020B0604020202020204" pitchFamily="34" charset="0"/>
              </a:rPr>
              <a:t> other human protocols? </a:t>
            </a:r>
          </a:p>
        </p:txBody>
      </p:sp>
      <p:sp>
        <p:nvSpPr>
          <p:cNvPr id="31748" name="Line 10">
            <a:extLst>
              <a:ext uri="{FF2B5EF4-FFF2-40B4-BE49-F238E27FC236}">
                <a16:creationId xmlns:a16="http://schemas.microsoft.com/office/drawing/2014/main" id="{64C629AC-09EC-419C-AD12-9F37F81E8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1749" name="Picture 62" descr="Alice">
            <a:extLst>
              <a:ext uri="{FF2B5EF4-FFF2-40B4-BE49-F238E27FC236}">
                <a16:creationId xmlns:a16="http://schemas.microsoft.com/office/drawing/2014/main" id="{7C9AF10D-C31A-43BC-8938-EFF3113D6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237648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>
            <a:extLst>
              <a:ext uri="{FF2B5EF4-FFF2-40B4-BE49-F238E27FC236}">
                <a16:creationId xmlns:a16="http://schemas.microsoft.com/office/drawing/2014/main" id="{5AE03319-5273-4D25-8E36-CC70AE15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77177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>
            <a:extLst>
              <a:ext uri="{FF2B5EF4-FFF2-40B4-BE49-F238E27FC236}">
                <a16:creationId xmlns:a16="http://schemas.microsoft.com/office/drawing/2014/main" id="{787644CE-C533-4EDD-8971-5BAA91002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248443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31752" name="Line 66">
            <a:extLst>
              <a:ext uri="{FF2B5EF4-FFF2-40B4-BE49-F238E27FC236}">
                <a16:creationId xmlns:a16="http://schemas.microsoft.com/office/drawing/2014/main" id="{B2AEF7AB-055B-4763-BE5D-C53FF654E4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9325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Text Box 67">
            <a:extLst>
              <a:ext uri="{FF2B5EF4-FFF2-40B4-BE49-F238E27FC236}">
                <a16:creationId xmlns:a16="http://schemas.microsoft.com/office/drawing/2014/main" id="{10EEF5CF-DD28-46B7-9A2F-377CE6338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3108325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31754" name="Line 70">
            <a:extLst>
              <a:ext uri="{FF2B5EF4-FFF2-40B4-BE49-F238E27FC236}">
                <a16:creationId xmlns:a16="http://schemas.microsoft.com/office/drawing/2014/main" id="{49DDEB98-5416-46EE-BA7A-4ED10E0B3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5" name="Group 72">
            <a:extLst>
              <a:ext uri="{FF2B5EF4-FFF2-40B4-BE49-F238E27FC236}">
                <a16:creationId xmlns:a16="http://schemas.microsoft.com/office/drawing/2014/main" id="{0370B11A-A77C-4647-8574-B0A1F8609A25}"/>
              </a:ext>
            </a:extLst>
          </p:cNvPr>
          <p:cNvGrpSpPr>
            <a:grpSpLocks/>
          </p:cNvGrpSpPr>
          <p:nvPr/>
        </p:nvGrpSpPr>
        <p:grpSpPr bwMode="auto">
          <a:xfrm>
            <a:off x="1471613" y="3694113"/>
            <a:ext cx="1014412" cy="701675"/>
            <a:chOff x="761" y="2747"/>
            <a:chExt cx="639" cy="442"/>
          </a:xfrm>
        </p:grpSpPr>
        <p:sp>
          <p:nvSpPr>
            <p:cNvPr id="31816" name="Rectangle 71">
              <a:extLst>
                <a:ext uri="{FF2B5EF4-FFF2-40B4-BE49-F238E27FC236}">
                  <a16:creationId xmlns:a16="http://schemas.microsoft.com/office/drawing/2014/main" id="{CBE99B1D-5FC1-4F06-A1DB-48A249CCE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7" name="Text Box 69">
              <a:extLst>
                <a:ext uri="{FF2B5EF4-FFF2-40B4-BE49-F238E27FC236}">
                  <a16:creationId xmlns:a16="http://schemas.microsoft.com/office/drawing/2014/main" id="{53659BD5-4482-454C-A5C1-1213CB3E7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" y="2747"/>
              <a:ext cx="639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Got the</a:t>
              </a:r>
            </a:p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time?</a:t>
              </a:r>
            </a:p>
          </p:txBody>
        </p:sp>
      </p:grpSp>
      <p:sp>
        <p:nvSpPr>
          <p:cNvPr id="31756" name="Line 73">
            <a:extLst>
              <a:ext uri="{FF2B5EF4-FFF2-40B4-BE49-F238E27FC236}">
                <a16:creationId xmlns:a16="http://schemas.microsoft.com/office/drawing/2014/main" id="{C29B2948-73F0-4522-A35F-62AD14552C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7" name="Group 76">
            <a:extLst>
              <a:ext uri="{FF2B5EF4-FFF2-40B4-BE49-F238E27FC236}">
                <a16:creationId xmlns:a16="http://schemas.microsoft.com/office/drawing/2014/main" id="{06B3ED7C-9895-494A-AD86-86625CADA834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4338638"/>
            <a:ext cx="796925" cy="457200"/>
            <a:chOff x="1046" y="2771"/>
            <a:chExt cx="502" cy="288"/>
          </a:xfrm>
        </p:grpSpPr>
        <p:sp>
          <p:nvSpPr>
            <p:cNvPr id="31814" name="Rectangle 75">
              <a:extLst>
                <a:ext uri="{FF2B5EF4-FFF2-40B4-BE49-F238E27FC236}">
                  <a16:creationId xmlns:a16="http://schemas.microsoft.com/office/drawing/2014/main" id="{B9B0089E-3930-4124-BB3D-441787231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5" name="Text Box 74">
              <a:extLst>
                <a:ext uri="{FF2B5EF4-FFF2-40B4-BE49-F238E27FC236}">
                  <a16:creationId xmlns:a16="http://schemas.microsoft.com/office/drawing/2014/main" id="{2D5F06C2-AADA-4DD8-89A3-4EB74AD07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" y="2771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CC0000"/>
                  </a:solidFill>
                </a:rPr>
                <a:t>2:00</a:t>
              </a:r>
            </a:p>
          </p:txBody>
        </p:sp>
      </p:grpSp>
      <p:sp>
        <p:nvSpPr>
          <p:cNvPr id="31758" name="Line 85">
            <a:extLst>
              <a:ext uri="{FF2B5EF4-FFF2-40B4-BE49-F238E27FC236}">
                <a16:creationId xmlns:a16="http://schemas.microsoft.com/office/drawing/2014/main" id="{06D5F31D-0A8E-4AC1-830B-BE182276B5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65725" y="4525963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Line 89">
            <a:extLst>
              <a:ext uri="{FF2B5EF4-FFF2-40B4-BE49-F238E27FC236}">
                <a16:creationId xmlns:a16="http://schemas.microsoft.com/office/drawing/2014/main" id="{C874B7BD-8203-42AB-9B09-7EEF54B407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0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Line 90">
            <a:extLst>
              <a:ext uri="{FF2B5EF4-FFF2-40B4-BE49-F238E27FC236}">
                <a16:creationId xmlns:a16="http://schemas.microsoft.com/office/drawing/2014/main" id="{895EF111-78C7-4D52-A2B3-10E8D81023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8100" y="3317875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Rectangle 92">
            <a:extLst>
              <a:ext uri="{FF2B5EF4-FFF2-40B4-BE49-F238E27FC236}">
                <a16:creationId xmlns:a16="http://schemas.microsoft.com/office/drawing/2014/main" id="{5636049F-63F8-4894-9F5F-DD5C63BC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31762" name="Text Box 91">
            <a:extLst>
              <a:ext uri="{FF2B5EF4-FFF2-40B4-BE49-F238E27FC236}">
                <a16:creationId xmlns:a16="http://schemas.microsoft.com/office/drawing/2014/main" id="{ADE8D1A3-3759-4DFD-B2F3-F4E19CFB8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response</a:t>
            </a:r>
          </a:p>
        </p:txBody>
      </p:sp>
      <p:sp>
        <p:nvSpPr>
          <p:cNvPr id="31763" name="Line 94">
            <a:extLst>
              <a:ext uri="{FF2B5EF4-FFF2-40B4-BE49-F238E27FC236}">
                <a16:creationId xmlns:a16="http://schemas.microsoft.com/office/drawing/2014/main" id="{A4AED1BB-74F0-4BEA-89D1-BD24D6CA64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5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4" name="Group 97">
            <a:extLst>
              <a:ext uri="{FF2B5EF4-FFF2-40B4-BE49-F238E27FC236}">
                <a16:creationId xmlns:a16="http://schemas.microsoft.com/office/drawing/2014/main" id="{7BE4CB6D-DA83-47FA-A97B-7FA9D091F277}"/>
              </a:ext>
            </a:extLst>
          </p:cNvPr>
          <p:cNvGrpSpPr>
            <a:grpSpLocks/>
          </p:cNvGrpSpPr>
          <p:nvPr/>
        </p:nvGrpSpPr>
        <p:grpSpPr bwMode="auto">
          <a:xfrm>
            <a:off x="5378450" y="4029075"/>
            <a:ext cx="3794125" cy="366713"/>
            <a:chOff x="3212" y="2597"/>
            <a:chExt cx="2390" cy="231"/>
          </a:xfrm>
        </p:grpSpPr>
        <p:sp>
          <p:nvSpPr>
            <p:cNvPr id="31812" name="Rectangle 96">
              <a:extLst>
                <a:ext uri="{FF2B5EF4-FFF2-40B4-BE49-F238E27FC236}">
                  <a16:creationId xmlns:a16="http://schemas.microsoft.com/office/drawing/2014/main" id="{767DC216-2315-4CC0-AE2B-F10B0C0A9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3" name="Text Box 95">
              <a:extLst>
                <a:ext uri="{FF2B5EF4-FFF2-40B4-BE49-F238E27FC236}">
                  <a16:creationId xmlns:a16="http://schemas.microsoft.com/office/drawing/2014/main" id="{4113D342-D784-49B6-A283-38906B4CD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Get</a:t>
              </a:r>
              <a:r>
                <a:rPr lang="en-US" altLang="en-US" sz="1400">
                  <a:solidFill>
                    <a:srgbClr val="CC0000"/>
                  </a:solidFill>
                </a:rPr>
                <a:t> http://www.awl.com/kurose-ross</a:t>
              </a:r>
              <a:endParaRPr lang="en-US" altLang="en-US">
                <a:solidFill>
                  <a:srgbClr val="CC0000"/>
                </a:solidFill>
              </a:endParaRPr>
            </a:p>
          </p:txBody>
        </p:sp>
      </p:grpSp>
      <p:sp>
        <p:nvSpPr>
          <p:cNvPr id="31765" name="Rectangle 99">
            <a:extLst>
              <a:ext uri="{FF2B5EF4-FFF2-40B4-BE49-F238E27FC236}">
                <a16:creationId xmlns:a16="http://schemas.microsoft.com/office/drawing/2014/main" id="{A127F31D-7105-4FDE-B31A-45B9A7704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075" y="4624388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31766" name="Text Box 100">
            <a:extLst>
              <a:ext uri="{FF2B5EF4-FFF2-40B4-BE49-F238E27FC236}">
                <a16:creationId xmlns:a16="http://schemas.microsoft.com/office/drawing/2014/main" id="{36043D1D-3474-4B9F-81FC-F89004C9A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738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&lt;file&gt;</a:t>
            </a:r>
          </a:p>
        </p:txBody>
      </p:sp>
      <p:sp>
        <p:nvSpPr>
          <p:cNvPr id="31767" name="Line 101">
            <a:extLst>
              <a:ext uri="{FF2B5EF4-FFF2-40B4-BE49-F238E27FC236}">
                <a16:creationId xmlns:a16="http://schemas.microsoft.com/office/drawing/2014/main" id="{43D39ADB-F517-4EBE-978C-44B84D57A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7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8" name="Group 105">
            <a:extLst>
              <a:ext uri="{FF2B5EF4-FFF2-40B4-BE49-F238E27FC236}">
                <a16:creationId xmlns:a16="http://schemas.microsoft.com/office/drawing/2014/main" id="{6180A1B9-2AAA-45D3-B8B7-268D910BD0B6}"/>
              </a:ext>
            </a:extLst>
          </p:cNvPr>
          <p:cNvGrpSpPr>
            <a:grpSpLocks/>
          </p:cNvGrpSpPr>
          <p:nvPr/>
        </p:nvGrpSpPr>
        <p:grpSpPr bwMode="auto">
          <a:xfrm>
            <a:off x="3735388" y="4972050"/>
            <a:ext cx="720725" cy="396875"/>
            <a:chOff x="2198" y="3221"/>
            <a:chExt cx="454" cy="250"/>
          </a:xfrm>
        </p:grpSpPr>
        <p:sp>
          <p:nvSpPr>
            <p:cNvPr id="31810" name="Rectangle 104">
              <a:extLst>
                <a:ext uri="{FF2B5EF4-FFF2-40B4-BE49-F238E27FC236}">
                  <a16:creationId xmlns:a16="http://schemas.microsoft.com/office/drawing/2014/main" id="{6D32C5B7-F7ED-418E-83E9-CED503679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811" name="Text Box 102">
              <a:extLst>
                <a:ext uri="{FF2B5EF4-FFF2-40B4-BE49-F238E27FC236}">
                  <a16:creationId xmlns:a16="http://schemas.microsoft.com/office/drawing/2014/main" id="{5FC6FB85-F06E-409C-B094-26C7AA2056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bg2"/>
                  </a:solidFill>
                </a:rPr>
                <a:t>time</a:t>
              </a:r>
            </a:p>
          </p:txBody>
        </p:sp>
      </p:grpSp>
      <p:sp>
        <p:nvSpPr>
          <p:cNvPr id="31769" name="Rectangle 52">
            <a:extLst>
              <a:ext uri="{FF2B5EF4-FFF2-40B4-BE49-F238E27FC236}">
                <a16:creationId xmlns:a16="http://schemas.microsoft.com/office/drawing/2014/main" id="{A0DA58D6-BBD2-4C1C-8DB7-D54BD1D8D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2751138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70" name="Text Box 91">
            <a:extLst>
              <a:ext uri="{FF2B5EF4-FFF2-40B4-BE49-F238E27FC236}">
                <a16:creationId xmlns:a16="http://schemas.microsoft.com/office/drawing/2014/main" id="{6C36218E-EEA0-4B6B-8118-29132A814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request</a:t>
            </a:r>
          </a:p>
        </p:txBody>
      </p:sp>
      <p:pic>
        <p:nvPicPr>
          <p:cNvPr id="31771" name="Picture 53" descr="underline_base">
            <a:extLst>
              <a:ext uri="{FF2B5EF4-FFF2-40B4-BE49-F238E27FC236}">
                <a16:creationId xmlns:a16="http://schemas.microsoft.com/office/drawing/2014/main" id="{8B5EAE88-9451-48ED-8E77-837C39C23AC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>
            <a:extLst>
              <a:ext uri="{FF2B5EF4-FFF2-40B4-BE49-F238E27FC236}">
                <a16:creationId xmlns:a16="http://schemas.microsoft.com/office/drawing/2014/main" id="{12C7EEF2-F9D1-4FB2-AB0F-612A1CECE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3" y="206375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>
                <a:solidFill>
                  <a:srgbClr val="000099"/>
                </a:solidFill>
                <a:latin typeface="Gill Sans MT" panose="020B0604020202020204" pitchFamily="34" charset="0"/>
              </a:rPr>
              <a:t>What</a:t>
            </a:r>
            <a:r>
              <a:rPr lang="ja-JP" altLang="en-US" sz="4400">
                <a:solidFill>
                  <a:srgbClr val="000099"/>
                </a:solidFill>
                <a:latin typeface="Gill Sans MT" panose="020B0604020202020204" pitchFamily="34" charset="0"/>
              </a:rPr>
              <a:t>’</a:t>
            </a:r>
            <a:r>
              <a:rPr lang="en-US" altLang="ja-JP" sz="4400">
                <a:solidFill>
                  <a:srgbClr val="000099"/>
                </a:solidFill>
                <a:latin typeface="Gill Sans MT" panose="020B0604020202020204" pitchFamily="34" charset="0"/>
              </a:rPr>
              <a:t>s a protocol?</a:t>
            </a:r>
            <a:endParaRPr lang="en-US" altLang="en-US" sz="4400">
              <a:solidFill>
                <a:srgbClr val="000099"/>
              </a:solidFill>
              <a:latin typeface="Gill Sans MT" panose="020B0604020202020204" pitchFamily="34" charset="0"/>
            </a:endParaRPr>
          </a:p>
        </p:txBody>
      </p:sp>
      <p:grpSp>
        <p:nvGrpSpPr>
          <p:cNvPr id="31773" name="Group 57">
            <a:extLst>
              <a:ext uri="{FF2B5EF4-FFF2-40B4-BE49-F238E27FC236}">
                <a16:creationId xmlns:a16="http://schemas.microsoft.com/office/drawing/2014/main" id="{8F123930-DA52-47D0-91F3-D669256BFAAB}"/>
              </a:ext>
            </a:extLst>
          </p:cNvPr>
          <p:cNvGrpSpPr>
            <a:grpSpLocks/>
          </p:cNvGrpSpPr>
          <p:nvPr/>
        </p:nvGrpSpPr>
        <p:grpSpPr bwMode="auto">
          <a:xfrm>
            <a:off x="7412038" y="2782888"/>
            <a:ext cx="431800" cy="755650"/>
            <a:chOff x="4140" y="429"/>
            <a:chExt cx="1425" cy="2396"/>
          </a:xfrm>
        </p:grpSpPr>
        <p:sp>
          <p:nvSpPr>
            <p:cNvPr id="31778" name="Freeform 58">
              <a:extLst>
                <a:ext uri="{FF2B5EF4-FFF2-40B4-BE49-F238E27FC236}">
                  <a16:creationId xmlns:a16="http://schemas.microsoft.com/office/drawing/2014/main" id="{C7CFA09E-9423-4C22-92B0-5B31515B3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Rectangle 59">
              <a:extLst>
                <a:ext uri="{FF2B5EF4-FFF2-40B4-BE49-F238E27FC236}">
                  <a16:creationId xmlns:a16="http://schemas.microsoft.com/office/drawing/2014/main" id="{60703C20-5117-4411-B2E9-CAB0AA6F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80" name="Freeform 60">
              <a:extLst>
                <a:ext uri="{FF2B5EF4-FFF2-40B4-BE49-F238E27FC236}">
                  <a16:creationId xmlns:a16="http://schemas.microsoft.com/office/drawing/2014/main" id="{8EFA8F14-84E1-43FE-A2D2-E5F0069AA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Freeform 61">
              <a:extLst>
                <a:ext uri="{FF2B5EF4-FFF2-40B4-BE49-F238E27FC236}">
                  <a16:creationId xmlns:a16="http://schemas.microsoft.com/office/drawing/2014/main" id="{366BEBC8-AE39-4152-82EA-E1EF6228E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Rectangle 62">
              <a:extLst>
                <a:ext uri="{FF2B5EF4-FFF2-40B4-BE49-F238E27FC236}">
                  <a16:creationId xmlns:a16="http://schemas.microsoft.com/office/drawing/2014/main" id="{C8238672-0AF6-4E46-B6E0-4D7EA4144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3" name="Group 63">
              <a:extLst>
                <a:ext uri="{FF2B5EF4-FFF2-40B4-BE49-F238E27FC236}">
                  <a16:creationId xmlns:a16="http://schemas.microsoft.com/office/drawing/2014/main" id="{9014B211-F225-429D-810A-27360D4D4A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>
                <a:extLst>
                  <a:ext uri="{FF2B5EF4-FFF2-40B4-BE49-F238E27FC236}">
                    <a16:creationId xmlns:a16="http://schemas.microsoft.com/office/drawing/2014/main" id="{807C60A5-5A31-4D47-BDF2-B709F177C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9" name="AutoShape 65">
                <a:extLst>
                  <a:ext uri="{FF2B5EF4-FFF2-40B4-BE49-F238E27FC236}">
                    <a16:creationId xmlns:a16="http://schemas.microsoft.com/office/drawing/2014/main" id="{C9B16549-0E94-4E14-8EA8-AB28B97B1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4" name="Rectangle 66">
              <a:extLst>
                <a:ext uri="{FF2B5EF4-FFF2-40B4-BE49-F238E27FC236}">
                  <a16:creationId xmlns:a16="http://schemas.microsoft.com/office/drawing/2014/main" id="{B1E48359-C09C-491D-9C72-253635813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5" name="Group 67">
              <a:extLst>
                <a:ext uri="{FF2B5EF4-FFF2-40B4-BE49-F238E27FC236}">
                  <a16:creationId xmlns:a16="http://schemas.microsoft.com/office/drawing/2014/main" id="{00183674-46E5-4B1A-B6F3-49143F588C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>
                <a:extLst>
                  <a:ext uri="{FF2B5EF4-FFF2-40B4-BE49-F238E27FC236}">
                    <a16:creationId xmlns:a16="http://schemas.microsoft.com/office/drawing/2014/main" id="{48B1E048-33DB-4B2F-A206-F3A681480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7" name="AutoShape 69">
                <a:extLst>
                  <a:ext uri="{FF2B5EF4-FFF2-40B4-BE49-F238E27FC236}">
                    <a16:creationId xmlns:a16="http://schemas.microsoft.com/office/drawing/2014/main" id="{1C8CFC5D-E67D-48D8-97F8-BCB34C7DC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6" name="Rectangle 70">
              <a:extLst>
                <a:ext uri="{FF2B5EF4-FFF2-40B4-BE49-F238E27FC236}">
                  <a16:creationId xmlns:a16="http://schemas.microsoft.com/office/drawing/2014/main" id="{93F6CD61-EE2C-47BF-97C5-AC1BF6A1F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87" name="Rectangle 71">
              <a:extLst>
                <a:ext uri="{FF2B5EF4-FFF2-40B4-BE49-F238E27FC236}">
                  <a16:creationId xmlns:a16="http://schemas.microsoft.com/office/drawing/2014/main" id="{7C8FBD8F-3BD6-4DBE-8D28-AFCFF877E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8" name="Group 72">
              <a:extLst>
                <a:ext uri="{FF2B5EF4-FFF2-40B4-BE49-F238E27FC236}">
                  <a16:creationId xmlns:a16="http://schemas.microsoft.com/office/drawing/2014/main" id="{E766ACD5-C3D7-440E-989A-E79ADA651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>
                <a:extLst>
                  <a:ext uri="{FF2B5EF4-FFF2-40B4-BE49-F238E27FC236}">
                    <a16:creationId xmlns:a16="http://schemas.microsoft.com/office/drawing/2014/main" id="{5B7E75ED-632B-46F4-A82D-D35AE002F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5" name="AutoShape 74">
                <a:extLst>
                  <a:ext uri="{FF2B5EF4-FFF2-40B4-BE49-F238E27FC236}">
                    <a16:creationId xmlns:a16="http://schemas.microsoft.com/office/drawing/2014/main" id="{7048DBB3-3AE8-453C-B4B2-95D7D274C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9" name="Freeform 75">
              <a:extLst>
                <a:ext uri="{FF2B5EF4-FFF2-40B4-BE49-F238E27FC236}">
                  <a16:creationId xmlns:a16="http://schemas.microsoft.com/office/drawing/2014/main" id="{41F9924C-0CCB-4045-B22D-643AC8C85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90" name="Group 76">
              <a:extLst>
                <a:ext uri="{FF2B5EF4-FFF2-40B4-BE49-F238E27FC236}">
                  <a16:creationId xmlns:a16="http://schemas.microsoft.com/office/drawing/2014/main" id="{2BE7A8A5-1172-46E7-96CC-C2B6EE9976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>
                <a:extLst>
                  <a:ext uri="{FF2B5EF4-FFF2-40B4-BE49-F238E27FC236}">
                    <a16:creationId xmlns:a16="http://schemas.microsoft.com/office/drawing/2014/main" id="{0C9B2729-D5F0-4826-8115-32B0404BA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3" name="AutoShape 78">
                <a:extLst>
                  <a:ext uri="{FF2B5EF4-FFF2-40B4-BE49-F238E27FC236}">
                    <a16:creationId xmlns:a16="http://schemas.microsoft.com/office/drawing/2014/main" id="{58A845A0-1F0E-4DE8-BFB6-0FFBA426B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91" name="Rectangle 79">
              <a:extLst>
                <a:ext uri="{FF2B5EF4-FFF2-40B4-BE49-F238E27FC236}">
                  <a16:creationId xmlns:a16="http://schemas.microsoft.com/office/drawing/2014/main" id="{D472442F-F617-4AF1-9D91-1A3BFEB7C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2" name="Freeform 80">
              <a:extLst>
                <a:ext uri="{FF2B5EF4-FFF2-40B4-BE49-F238E27FC236}">
                  <a16:creationId xmlns:a16="http://schemas.microsoft.com/office/drawing/2014/main" id="{835B2D08-36F5-4BFC-90DF-901F92F4E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3" name="Freeform 81">
              <a:extLst>
                <a:ext uri="{FF2B5EF4-FFF2-40B4-BE49-F238E27FC236}">
                  <a16:creationId xmlns:a16="http://schemas.microsoft.com/office/drawing/2014/main" id="{A92B0693-A317-42CE-94A3-541C2B5F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4" name="Oval 82">
              <a:extLst>
                <a:ext uri="{FF2B5EF4-FFF2-40B4-BE49-F238E27FC236}">
                  <a16:creationId xmlns:a16="http://schemas.microsoft.com/office/drawing/2014/main" id="{5737DB40-8E9D-408D-B150-D250072C5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5" name="Freeform 83">
              <a:extLst>
                <a:ext uri="{FF2B5EF4-FFF2-40B4-BE49-F238E27FC236}">
                  <a16:creationId xmlns:a16="http://schemas.microsoft.com/office/drawing/2014/main" id="{3577F225-E86D-49D8-8E27-73CECEF0D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6" name="AutoShape 84">
              <a:extLst>
                <a:ext uri="{FF2B5EF4-FFF2-40B4-BE49-F238E27FC236}">
                  <a16:creationId xmlns:a16="http://schemas.microsoft.com/office/drawing/2014/main" id="{F6600181-9891-464A-A0B9-A55DC3BDE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7" name="AutoShape 85">
              <a:extLst>
                <a:ext uri="{FF2B5EF4-FFF2-40B4-BE49-F238E27FC236}">
                  <a16:creationId xmlns:a16="http://schemas.microsoft.com/office/drawing/2014/main" id="{25BA2753-CF48-4B20-9E75-8ADCE4474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8" name="Oval 86">
              <a:extLst>
                <a:ext uri="{FF2B5EF4-FFF2-40B4-BE49-F238E27FC236}">
                  <a16:creationId xmlns:a16="http://schemas.microsoft.com/office/drawing/2014/main" id="{394B81ED-AD01-4C6E-93E1-B9E707F49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9" name="Oval 87">
              <a:extLst>
                <a:ext uri="{FF2B5EF4-FFF2-40B4-BE49-F238E27FC236}">
                  <a16:creationId xmlns:a16="http://schemas.microsoft.com/office/drawing/2014/main" id="{504E8113-5907-4A31-9C0D-D0A0B552B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1800" name="Oval 88">
              <a:extLst>
                <a:ext uri="{FF2B5EF4-FFF2-40B4-BE49-F238E27FC236}">
                  <a16:creationId xmlns:a16="http://schemas.microsoft.com/office/drawing/2014/main" id="{E620D7E2-034F-4087-9038-2487500E1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01" name="Rectangle 89">
              <a:extLst>
                <a:ext uri="{FF2B5EF4-FFF2-40B4-BE49-F238E27FC236}">
                  <a16:creationId xmlns:a16="http://schemas.microsoft.com/office/drawing/2014/main" id="{6611DEF6-0D75-4425-8747-232B5906D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1774" name="Group 90">
            <a:extLst>
              <a:ext uri="{FF2B5EF4-FFF2-40B4-BE49-F238E27FC236}">
                <a16:creationId xmlns:a16="http://schemas.microsoft.com/office/drawing/2014/main" id="{48BE3346-331F-4651-B3BE-C06BFE48158E}"/>
              </a:ext>
            </a:extLst>
          </p:cNvPr>
          <p:cNvGrpSpPr>
            <a:grpSpLocks/>
          </p:cNvGrpSpPr>
          <p:nvPr/>
        </p:nvGrpSpPr>
        <p:grpSpPr bwMode="auto">
          <a:xfrm>
            <a:off x="4275138" y="2339975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>
              <a:extLst>
                <a:ext uri="{FF2B5EF4-FFF2-40B4-BE49-F238E27FC236}">
                  <a16:creationId xmlns:a16="http://schemas.microsoft.com/office/drawing/2014/main" id="{12911A9D-E1E0-4CDD-ACEC-B806335FD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>
              <a:extLst>
                <a:ext uri="{FF2B5EF4-FFF2-40B4-BE49-F238E27FC236}">
                  <a16:creationId xmlns:a16="http://schemas.microsoft.com/office/drawing/2014/main" id="{95944C56-D39F-4741-872A-D2E6154DBB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1775" name="Slide Number Placeholder 3">
            <a:extLst>
              <a:ext uri="{FF2B5EF4-FFF2-40B4-BE49-F238E27FC236}">
                <a16:creationId xmlns:a16="http://schemas.microsoft.com/office/drawing/2014/main" id="{AEB1006E-0534-4458-AA66-D1D6F021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904BD60-AA82-44CD-8BE8-4FEB553F17AB}" type="slidenum">
              <a:rPr lang="en-US" altLang="en-US" sz="1200">
                <a:latin typeface="Tahoma" panose="020B0604030504040204" pitchFamily="34" charset="0"/>
              </a:rPr>
              <a:pPr/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31482</TotalTime>
  <Words>5605</Words>
  <Application>Microsoft Office PowerPoint</Application>
  <PresentationFormat>全屏显示(4:3)</PresentationFormat>
  <Paragraphs>1579</Paragraphs>
  <Slides>77</Slides>
  <Notes>62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Arial</vt:lpstr>
      <vt:lpstr>MS PGothic</vt:lpstr>
      <vt:lpstr>Gill Sans MT</vt:lpstr>
      <vt:lpstr>Wingdings</vt:lpstr>
      <vt:lpstr>Comic Sans MS</vt:lpstr>
      <vt:lpstr>Times New Roman</vt:lpstr>
      <vt:lpstr>Tahoma</vt:lpstr>
      <vt:lpstr>Calibri</vt:lpstr>
      <vt:lpstr>Courier New</vt:lpstr>
      <vt:lpstr>ZapfDingbats</vt:lpstr>
      <vt:lpstr>12_Default Design</vt:lpstr>
      <vt:lpstr>Microsoft Clip Gallery</vt:lpstr>
      <vt:lpstr>PowerPoint 演示文稿</vt:lpstr>
      <vt:lpstr>Chapter 1: introduction</vt:lpstr>
      <vt:lpstr>Chapter 1: roadmap</vt:lpstr>
      <vt:lpstr>What’s the Internet: “nuts and bolts” view</vt:lpstr>
      <vt:lpstr>“Fun” Internet-connected devices</vt:lpstr>
      <vt:lpstr>PowerPoint 演示文稿</vt:lpstr>
      <vt:lpstr>What’s the Internet: a service view</vt:lpstr>
      <vt:lpstr>What’s a protocol?</vt:lpstr>
      <vt:lpstr>PowerPoint 演示文稿</vt:lpstr>
      <vt:lpstr>Chapter 1: roadmap</vt:lpstr>
      <vt:lpstr>A closer look at network structure:</vt:lpstr>
      <vt:lpstr>Access networks and physical media</vt:lpstr>
      <vt:lpstr>Access network: digital subscriber line (DSL)</vt:lpstr>
      <vt:lpstr>PowerPoint 演示文稿</vt:lpstr>
      <vt:lpstr>PowerPoint 演示文稿</vt:lpstr>
      <vt:lpstr>PowerPoint 演示文稿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演示文稿</vt:lpstr>
      <vt:lpstr>Caravan analogy</vt:lpstr>
      <vt:lpstr>Caravan analogy (more)</vt:lpstr>
      <vt:lpstr>Queueing delay (revisited)</vt:lpstr>
      <vt:lpstr>“Real” Internet delays and routes</vt:lpstr>
      <vt:lpstr>“Real”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演示文稿</vt:lpstr>
      <vt:lpstr>Bad guys can sniff packets</vt:lpstr>
      <vt:lpstr>Bad guys can use fake addresses</vt:lpstr>
      <vt:lpstr>Chapter 1: roadmap</vt:lpstr>
      <vt:lpstr>Internet history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幽 弥狂</cp:lastModifiedBy>
  <cp:revision>334</cp:revision>
  <dcterms:created xsi:type="dcterms:W3CDTF">1999-10-08T19:08:27Z</dcterms:created>
  <dcterms:modified xsi:type="dcterms:W3CDTF">2019-09-07T15:24:46Z</dcterms:modified>
</cp:coreProperties>
</file>